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4" r:id="rId4"/>
    <p:sldMasterId id="2147493482" r:id="rId5"/>
    <p:sldMasterId id="2147493487" r:id="rId6"/>
    <p:sldMasterId id="2147493495" r:id="rId7"/>
    <p:sldMasterId id="2147493735" r:id="rId8"/>
    <p:sldMasterId id="2147493740" r:id="rId9"/>
  </p:sldMasterIdLst>
  <p:notesMasterIdLst>
    <p:notesMasterId r:id="rId20"/>
  </p:notesMasterIdLst>
  <p:handoutMasterIdLst>
    <p:handoutMasterId r:id="rId21"/>
  </p:handoutMasterIdLst>
  <p:sldIdLst>
    <p:sldId id="844" r:id="rId10"/>
    <p:sldId id="475" r:id="rId11"/>
    <p:sldId id="676" r:id="rId12"/>
    <p:sldId id="995" r:id="rId13"/>
    <p:sldId id="996" r:id="rId14"/>
    <p:sldId id="997" r:id="rId15"/>
    <p:sldId id="998" r:id="rId16"/>
    <p:sldId id="994" r:id="rId17"/>
    <p:sldId id="999" r:id="rId18"/>
    <p:sldId id="845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8" userDrawn="1">
          <p15:clr>
            <a:srgbClr val="A4A3A4"/>
          </p15:clr>
        </p15:guide>
        <p15:guide id="2" pos="960" userDrawn="1">
          <p15:clr>
            <a:srgbClr val="A4A3A4"/>
          </p15:clr>
        </p15:guide>
        <p15:guide id="3" orient="horz" pos="348" userDrawn="1">
          <p15:clr>
            <a:srgbClr val="A4A3A4"/>
          </p15:clr>
        </p15:guide>
        <p15:guide id="4" pos="3264" userDrawn="1">
          <p15:clr>
            <a:srgbClr val="A4A3A4"/>
          </p15:clr>
        </p15:guide>
        <p15:guide id="5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0B70"/>
    <a:srgbClr val="FFFFFF"/>
    <a:srgbClr val="FED6D9"/>
    <a:srgbClr val="1EB6A8"/>
    <a:srgbClr val="461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55442" autoAdjust="0"/>
  </p:normalViewPr>
  <p:slideViewPr>
    <p:cSldViewPr snapToGrid="0" snapToObjects="1">
      <p:cViewPr varScale="1">
        <p:scale>
          <a:sx n="90" d="100"/>
          <a:sy n="90" d="100"/>
        </p:scale>
        <p:origin x="1816" y="184"/>
      </p:cViewPr>
      <p:guideLst>
        <p:guide orient="horz" pos="3228"/>
        <p:guide pos="960"/>
        <p:guide orient="horz" pos="348"/>
        <p:guide pos="326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B91FC-D34B-5340-A829-7BCB0F563778}" type="datetimeFigureOut">
              <a:rPr lang="en-US" smtClean="0"/>
              <a:t>3/9/23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2CD36-0E60-AC4B-BA82-EDFDC45C9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75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41591-5D19-4643-A24C-9917DE46B690}" type="datetimeFigureOut">
              <a:rPr lang="en-US" smtClean="0"/>
              <a:t>3/9/23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35637-0BFD-4643-9882-A560C65C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93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spcAft>
                <a:spcPts val="900"/>
              </a:spcAft>
            </a:pPr>
            <a:endParaRPr lang="en-US" sz="1000" dirty="0"/>
          </a:p>
          <a:p>
            <a:pPr marL="57150" indent="-57150" algn="l">
              <a:spcBef>
                <a:spcPts val="0"/>
              </a:spcBef>
              <a:spcAft>
                <a:spcPts val="2400"/>
              </a:spcAft>
              <a:buNone/>
            </a:pPr>
            <a:endParaRPr lang="en-US" sz="1000" i="1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5637-0BFD-4643-9882-A560C65C83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4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35637-0BFD-4643-9882-A560C65C83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37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35637-0BFD-4643-9882-A560C65C83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6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35637-0BFD-4643-9882-A560C65C83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139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35637-0BFD-4643-9882-A560C65C83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9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35637-0BFD-4643-9882-A560C65C83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8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35637-0BFD-4643-9882-A560C65C83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663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35637-0BFD-4643-9882-A560C65C83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82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8500" y="520700"/>
            <a:ext cx="8050467" cy="1803400"/>
          </a:xfrm>
        </p:spPr>
        <p:txBody>
          <a:bodyPr anchor="b">
            <a:normAutofit/>
          </a:bodyPr>
          <a:lstStyle>
            <a:lvl1pPr algn="l">
              <a:defRPr sz="4500" b="0"/>
            </a:lvl1pPr>
          </a:lstStyle>
          <a:p>
            <a:r>
              <a:rPr lang="en-US" dirty="0"/>
              <a:t>Title Page Here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8500" y="2857500"/>
            <a:ext cx="8050467" cy="9779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853367" y="4853781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or confidentiality statement.</a:t>
            </a:r>
            <a:endParaRPr lang="en-US" dirty="0"/>
          </a:p>
        </p:txBody>
      </p:sp>
      <p:pic>
        <p:nvPicPr>
          <p:cNvPr id="2" name="Picture 1" descr="Kellogg_H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4305312"/>
            <a:ext cx="3657561" cy="37643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 userDrawn="1"/>
        </p:nvCxnSpPr>
        <p:spPr>
          <a:xfrm>
            <a:off x="698500" y="2585378"/>
            <a:ext cx="3657561" cy="0"/>
          </a:xfrm>
          <a:prstGeom prst="straightConnector1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92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light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7E1EC3-E8DA-CA4C-9719-58E304DD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6092"/>
            <a:ext cx="9144000" cy="993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  <a:alpha val="1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B1CF31-8EED-C244-8397-A0E31C6FF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41" y="4914900"/>
            <a:ext cx="3216165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Brooke Vuckovic. All Rights Reserved.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28AE80-019B-B14F-A649-FB2A0C743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2206" y="4914900"/>
            <a:ext cx="55179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5A0D3FD-03F1-4C43-A1FC-FC41CE2FA9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5451" y="4904581"/>
            <a:ext cx="3785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853367" y="4904581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or confidentiality statement.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2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A5A6F5-282B-014B-B287-DA94E90873AD}"/>
              </a:ext>
            </a:extLst>
          </p:cNvPr>
          <p:cNvSpPr/>
          <p:nvPr userDrawn="1"/>
        </p:nvSpPr>
        <p:spPr>
          <a:xfrm>
            <a:off x="0" y="0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E0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Purple:	</a:t>
            </a:r>
            <a:r>
              <a:rPr lang="en-US" dirty="0" err="1">
                <a:solidFill>
                  <a:srgbClr val="3E0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3E0B70</a:t>
            </a:r>
            <a:endParaRPr lang="en-US" dirty="0">
              <a:solidFill>
                <a:srgbClr val="3E0B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365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	</a:t>
            </a:r>
            <a:r>
              <a:rPr lang="en-US" dirty="0" err="1">
                <a:solidFill>
                  <a:srgbClr val="365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365E91</a:t>
            </a:r>
            <a:endParaRPr lang="en-US" dirty="0">
              <a:solidFill>
                <a:srgbClr val="365E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73B539-B143-9B4C-8E29-E2AA3A029283}"/>
              </a:ext>
            </a:extLst>
          </p:cNvPr>
          <p:cNvSpPr/>
          <p:nvPr userDrawn="1"/>
        </p:nvSpPr>
        <p:spPr>
          <a:xfrm>
            <a:off x="5167537" y="4688853"/>
            <a:ext cx="3581430" cy="21544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Source Name, 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Location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20XX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Copy/paste this in place.</a:t>
            </a:r>
          </a:p>
        </p:txBody>
      </p:sp>
    </p:spTree>
    <p:extLst>
      <p:ext uri="{BB962C8B-B14F-4D97-AF65-F5344CB8AC3E}">
        <p14:creationId xmlns:p14="http://schemas.microsoft.com/office/powerpoint/2010/main" val="354116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: Kellogg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8500" y="520700"/>
            <a:ext cx="8050467" cy="1803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Here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8500" y="2857500"/>
            <a:ext cx="8050467" cy="97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Kellogg_H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4305312"/>
            <a:ext cx="3657561" cy="37643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 userDrawn="1"/>
        </p:nvCxnSpPr>
        <p:spPr>
          <a:xfrm>
            <a:off x="698500" y="2585378"/>
            <a:ext cx="3657561" cy="0"/>
          </a:xfrm>
          <a:prstGeom prst="straightConnector1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887D58D-4FC2-0041-81FD-5173AC8A2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29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: Brook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78" y="0"/>
            <a:ext cx="9144000" cy="3353597"/>
          </a:xfrm>
          <a:prstGeom prst="rect">
            <a:avLst/>
          </a:prstGeom>
          <a:solidFill>
            <a:srgbClr val="E9F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8500" y="389614"/>
            <a:ext cx="8050467" cy="1695635"/>
          </a:xfrm>
        </p:spPr>
        <p:txBody>
          <a:bodyPr lIns="0" anchor="b">
            <a:normAutofit/>
          </a:bodyPr>
          <a:lstStyle>
            <a:lvl1pPr algn="l">
              <a:defRPr sz="4500" b="0">
                <a:solidFill>
                  <a:srgbClr val="32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Here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8500" y="2247405"/>
            <a:ext cx="8050467" cy="977900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baseline="0">
                <a:solidFill>
                  <a:srgbClr val="325A9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The sub title goes here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-8878" y="3357107"/>
            <a:ext cx="9144000" cy="0"/>
          </a:xfrm>
          <a:prstGeom prst="line">
            <a:avLst/>
          </a:prstGeom>
          <a:ln w="12700">
            <a:solidFill>
              <a:srgbClr val="325A92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99715" y="2170706"/>
            <a:ext cx="8444285" cy="10934"/>
          </a:xfrm>
          <a:prstGeom prst="line">
            <a:avLst/>
          </a:prstGeom>
          <a:ln w="12700">
            <a:solidFill>
              <a:srgbClr val="325A92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969064" y="0"/>
            <a:ext cx="6086154" cy="10018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264" y="3783711"/>
            <a:ext cx="3231472" cy="7206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B3E9819-FFF3-464D-8BF6-107F744E0D5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A7D99D0-4A96-9541-8509-EEAED953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6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: Kello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328343" cy="914401"/>
          </a:xfrm>
          <a:prstGeom prst="rect">
            <a:avLst/>
          </a:prstGeom>
        </p:spPr>
        <p:txBody>
          <a:bodyPr lIns="0" tIns="228600" rIns="0" bIns="0" anchor="t" anchorCtr="0"/>
          <a:lstStyle>
            <a:lvl1pPr>
              <a:lnSpc>
                <a:spcPct val="100000"/>
              </a:lnSpc>
              <a:defRPr sz="2400" b="1">
                <a:solidFill>
                  <a:srgbClr val="3E0B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CB395-4233-994A-AABC-F24A622F98E8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</p:spTree>
    <p:extLst>
      <p:ext uri="{BB962C8B-B14F-4D97-AF65-F5344CB8AC3E}">
        <p14:creationId xmlns:p14="http://schemas.microsoft.com/office/powerpoint/2010/main" val="413065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medium : Kello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22701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1D3C9-AFF1-9B4D-8BA2-674817155C6F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4B4C37-C952-2A4F-AC42-5EB1A89F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328343" cy="914401"/>
          </a:xfrm>
          <a:prstGeom prst="rect">
            <a:avLst/>
          </a:prstGeom>
        </p:spPr>
        <p:txBody>
          <a:bodyPr lIns="0" tIns="228600" rIns="0" bIns="0" anchor="t" anchorCtr="0"/>
          <a:lstStyle>
            <a:lvl1pPr>
              <a:lnSpc>
                <a:spcPct val="100000"/>
              </a:lnSpc>
              <a:defRPr sz="2400" b="1">
                <a:solidFill>
                  <a:srgbClr val="3E0B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514448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large : Kello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22701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DBF29-6CBD-8448-8775-88EB1DBB538E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C98CAD-87F7-8D4D-91F1-F48C4DB2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328343" cy="914401"/>
          </a:xfrm>
          <a:prstGeom prst="rect">
            <a:avLst/>
          </a:prstGeom>
        </p:spPr>
        <p:txBody>
          <a:bodyPr lIns="0" tIns="228600" rIns="0" bIns="0" anchor="t" anchorCtr="0"/>
          <a:lstStyle>
            <a:lvl1pPr>
              <a:lnSpc>
                <a:spcPct val="100000"/>
              </a:lnSpc>
              <a:defRPr sz="2400" b="1">
                <a:solidFill>
                  <a:srgbClr val="3E0B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793241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: Kello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0624" y="0"/>
            <a:ext cx="8328342" cy="4914900"/>
          </a:xfrm>
          <a:prstGeom prst="rect">
            <a:avLst/>
          </a:prstGeom>
        </p:spPr>
        <p:txBody>
          <a:bodyPr lIns="0" tIns="0" rIns="0" bIns="0" anchor="ctr"/>
          <a:lstStyle>
            <a:lvl1pPr marL="6350" indent="-6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3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3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22701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3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Quote in largest type (36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Name in smaller type (20 </a:t>
            </a:r>
            <a:r>
              <a:rPr lang="en-US" dirty="0" err="1"/>
              <a:t>pt</a:t>
            </a:r>
            <a:r>
              <a:rPr lang="en-US" dirty="0"/>
              <a:t>, manually)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" y="0"/>
            <a:ext cx="8328343" cy="914401"/>
          </a:xfrm>
          <a:prstGeom prst="rect">
            <a:avLst/>
          </a:prstGeom>
        </p:spPr>
        <p:txBody>
          <a:bodyPr lIns="0" tIns="228600" rIns="0" bIns="0" anchor="t" anchorCtr="0"/>
          <a:lstStyle>
            <a:lvl1pPr>
              <a:lnSpc>
                <a:spcPct val="100000"/>
              </a:lnSpc>
              <a:defRPr sz="2400" b="1">
                <a:solidFill>
                  <a:srgbClr val="3E0B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–</a:t>
            </a:r>
            <a:br>
              <a:rPr lang="en-US" dirty="0"/>
            </a:br>
            <a:r>
              <a:rPr lang="en-US" dirty="0"/>
              <a:t>If not needed, delete and resize / center the quote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10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large : Kello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D9FA95-D33B-F645-8357-60BB7BA676E9}"/>
              </a:ext>
            </a:extLst>
          </p:cNvPr>
          <p:cNvCxnSpPr>
            <a:cxnSpLocks/>
          </p:cNvCxnSpPr>
          <p:nvPr userDrawn="1"/>
        </p:nvCxnSpPr>
        <p:spPr>
          <a:xfrm>
            <a:off x="685800" y="2429606"/>
            <a:ext cx="7772400" cy="0"/>
          </a:xfrm>
          <a:prstGeom prst="line">
            <a:avLst/>
          </a:prstGeom>
          <a:ln w="12700">
            <a:solidFill>
              <a:srgbClr val="3E0B7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8974A4-0283-5A4F-8A43-A466FE82538C}"/>
              </a:ext>
            </a:extLst>
          </p:cNvPr>
          <p:cNvCxnSpPr>
            <a:cxnSpLocks/>
          </p:cNvCxnSpPr>
          <p:nvPr userDrawn="1"/>
        </p:nvCxnSpPr>
        <p:spPr>
          <a:xfrm>
            <a:off x="685800" y="735953"/>
            <a:ext cx="7772400" cy="0"/>
          </a:xfrm>
          <a:prstGeom prst="line">
            <a:avLst/>
          </a:prstGeom>
          <a:ln w="12700">
            <a:solidFill>
              <a:srgbClr val="3E0B7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193521A-7B90-B94D-97FD-060D7C09C7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735953"/>
            <a:ext cx="7772400" cy="1693645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4F2582"/>
                </a:solidFill>
              </a:rPr>
              <a:t>Quote Large – Might have to be manually styled, purple and centered and not a list</a:t>
            </a:r>
          </a:p>
        </p:txBody>
      </p:sp>
    </p:spTree>
    <p:extLst>
      <p:ext uri="{BB962C8B-B14F-4D97-AF65-F5344CB8AC3E}">
        <p14:creationId xmlns:p14="http://schemas.microsoft.com/office/powerpoint/2010/main" val="195929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5451" y="4904581"/>
            <a:ext cx="3785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853367" y="4904581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or confidentiality statement.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95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: NW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6189C0-9D34-EC4D-BE3C-4F7DB905CB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034" y="1209863"/>
            <a:ext cx="7171765" cy="2760663"/>
          </a:xfrm>
          <a:prstGeom prst="rect">
            <a:avLst/>
          </a:prstGeom>
        </p:spPr>
        <p:txBody>
          <a:bodyPr lIns="0" tIns="0" rIns="0" bIns="0"/>
          <a:lstStyle>
            <a:lvl1pPr marL="7938" indent="-7938">
              <a:buNone/>
              <a:tabLst/>
              <a:defRPr sz="4400" b="1">
                <a:solidFill>
                  <a:schemeClr val="bg1"/>
                </a:solidFill>
              </a:defRPr>
            </a:lvl1pPr>
            <a:lvl2pPr>
              <a:buNone/>
              <a:defRPr b="1">
                <a:solidFill>
                  <a:srgbClr val="365E91"/>
                </a:solidFill>
              </a:defRPr>
            </a:lvl2pPr>
            <a:lvl3pPr>
              <a:buNone/>
              <a:defRPr b="1">
                <a:solidFill>
                  <a:srgbClr val="365E91"/>
                </a:solidFill>
              </a:defRPr>
            </a:lvl3pPr>
            <a:lvl4pPr>
              <a:buNone/>
              <a:defRPr b="1">
                <a:solidFill>
                  <a:srgbClr val="365E91"/>
                </a:solidFill>
              </a:defRPr>
            </a:lvl4pPr>
            <a:lvl5pPr>
              <a:buNone/>
              <a:defRPr b="1">
                <a:solidFill>
                  <a:srgbClr val="365E9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EC9B7FB-7A3B-374A-A596-EB39D8FDA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B4692D3-B785-3942-A581-95E6BE263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39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328343" cy="914401"/>
          </a:xfrm>
          <a:prstGeom prst="rect">
            <a:avLst/>
          </a:prstGeom>
        </p:spPr>
        <p:txBody>
          <a:bodyPr lIns="0" tIns="228600" rIns="0" bIns="0" anchor="t" anchorCtr="0"/>
          <a:lstStyle>
            <a:lvl1pPr>
              <a:lnSpc>
                <a:spcPct val="100000"/>
              </a:lnSpc>
              <a:defRPr sz="2400" b="1">
                <a:solidFill>
                  <a:srgbClr val="365E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lang="en-US" sz="1600" kern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2950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lang="en-US" sz="16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118B8C6-A8A5-504C-B53F-DCAD6DCFC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23C2E-B5AF-9148-BD11-5C4536AEED5C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</p:spTree>
    <p:extLst>
      <p:ext uri="{BB962C8B-B14F-4D97-AF65-F5344CB8AC3E}">
        <p14:creationId xmlns:p14="http://schemas.microsoft.com/office/powerpoint/2010/main" val="205467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medium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328343" cy="914401"/>
          </a:xfrm>
          <a:prstGeom prst="rect">
            <a:avLst/>
          </a:prstGeom>
        </p:spPr>
        <p:txBody>
          <a:bodyPr lIns="0" tIns="228600" rIns="0" bIns="0" anchor="t" anchorCtr="0"/>
          <a:lstStyle>
            <a:lvl1pPr>
              <a:lnSpc>
                <a:spcPct val="100000"/>
              </a:lnSpc>
              <a:defRPr sz="2400" b="1">
                <a:solidFill>
                  <a:srgbClr val="32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22701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25A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B5D4A-660F-E24C-8451-23614FFD6524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</p:spTree>
    <p:extLst>
      <p:ext uri="{BB962C8B-B14F-4D97-AF65-F5344CB8AC3E}">
        <p14:creationId xmlns:p14="http://schemas.microsoft.com/office/powerpoint/2010/main" val="874191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large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 lang="en-US" sz="2400" kern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/>
              <a:defRPr lang="en-US" sz="2400" kern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2950" indent="-22701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 lang="en-US" sz="24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118B8C6-A8A5-504C-B53F-DCAD6DCFC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91BE6-28A7-7E40-9AA9-6C2F8DA49B91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216996-2E53-3345-91B3-CA1E65D8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328343" cy="914401"/>
          </a:xfrm>
          <a:prstGeom prst="rect">
            <a:avLst/>
          </a:prstGeom>
        </p:spPr>
        <p:txBody>
          <a:bodyPr lIns="0" tIns="228600" rIns="0" bIns="0" anchor="t" anchorCtr="0"/>
          <a:lstStyle>
            <a:lvl1pPr>
              <a:lnSpc>
                <a:spcPct val="100000"/>
              </a:lnSpc>
              <a:defRPr sz="2400" b="1">
                <a:solidFill>
                  <a:srgbClr val="32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77836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0624" y="0"/>
            <a:ext cx="8328342" cy="4914900"/>
          </a:xfrm>
          <a:prstGeom prst="rect">
            <a:avLst/>
          </a:prstGeom>
        </p:spPr>
        <p:txBody>
          <a:bodyPr lIns="0" tIns="0" rIns="0" bIns="0" anchor="ctr"/>
          <a:lstStyle>
            <a:lvl1pPr marL="6350" indent="-6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3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3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22701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3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Quote in largest type (36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Name in smaller type (20 </a:t>
            </a:r>
            <a:r>
              <a:rPr lang="en-US" dirty="0" err="1"/>
              <a:t>pt</a:t>
            </a:r>
            <a:r>
              <a:rPr lang="en-US" dirty="0"/>
              <a:t>, manually)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" y="0"/>
            <a:ext cx="8328343" cy="914401"/>
          </a:xfrm>
          <a:prstGeom prst="rect">
            <a:avLst/>
          </a:prstGeom>
        </p:spPr>
        <p:txBody>
          <a:bodyPr lIns="0" tIns="228600" rIns="0" bIns="0" anchor="t" anchorCtr="0"/>
          <a:lstStyle>
            <a:lvl1pPr>
              <a:lnSpc>
                <a:spcPct val="100000"/>
              </a:lnSpc>
              <a:defRPr sz="2400" b="1">
                <a:solidFill>
                  <a:srgbClr val="365E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–</a:t>
            </a:r>
            <a:br>
              <a:rPr lang="en-US" dirty="0"/>
            </a:br>
            <a:r>
              <a:rPr lang="en-US" dirty="0"/>
              <a:t>If not needed, delete and resize / center the quote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17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large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D9FA95-D33B-F645-8357-60BB7BA676E9}"/>
              </a:ext>
            </a:extLst>
          </p:cNvPr>
          <p:cNvCxnSpPr>
            <a:cxnSpLocks/>
          </p:cNvCxnSpPr>
          <p:nvPr userDrawn="1"/>
        </p:nvCxnSpPr>
        <p:spPr>
          <a:xfrm>
            <a:off x="685800" y="2429606"/>
            <a:ext cx="7772400" cy="0"/>
          </a:xfrm>
          <a:prstGeom prst="line">
            <a:avLst/>
          </a:prstGeom>
          <a:ln w="12700">
            <a:solidFill>
              <a:srgbClr val="365E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8974A4-0283-5A4F-8A43-A466FE82538C}"/>
              </a:ext>
            </a:extLst>
          </p:cNvPr>
          <p:cNvCxnSpPr>
            <a:cxnSpLocks/>
          </p:cNvCxnSpPr>
          <p:nvPr userDrawn="1"/>
        </p:nvCxnSpPr>
        <p:spPr>
          <a:xfrm>
            <a:off x="685800" y="735953"/>
            <a:ext cx="7772400" cy="0"/>
          </a:xfrm>
          <a:prstGeom prst="line">
            <a:avLst/>
          </a:prstGeom>
          <a:ln w="12700">
            <a:solidFill>
              <a:srgbClr val="365E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257AF18F-5513-D543-9CCE-8458479F0B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85800" y="735953"/>
            <a:ext cx="7772400" cy="169364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65E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4F2582"/>
                </a:solidFill>
              </a:rPr>
              <a:t>Quote Large – Might have to be manually styled, purple and centered and not a list</a:t>
            </a:r>
          </a:p>
        </p:txBody>
      </p:sp>
    </p:spTree>
    <p:extLst>
      <p:ext uri="{BB962C8B-B14F-4D97-AF65-F5344CB8AC3E}">
        <p14:creationId xmlns:p14="http://schemas.microsoft.com/office/powerpoint/2010/main" val="3955621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: Brook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B0320C-30B1-0143-98A9-57BF757FA6D9}"/>
              </a:ext>
            </a:extLst>
          </p:cNvPr>
          <p:cNvSpPr/>
          <p:nvPr userDrawn="1"/>
        </p:nvSpPr>
        <p:spPr>
          <a:xfrm>
            <a:off x="8878" y="0"/>
            <a:ext cx="9144000" cy="4914900"/>
          </a:xfrm>
          <a:prstGeom prst="rect">
            <a:avLst/>
          </a:prstGeom>
          <a:solidFill>
            <a:srgbClr val="E9F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29FF9-816E-0C4D-B31C-0EA87DE37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034" y="1209863"/>
            <a:ext cx="7171765" cy="2760663"/>
          </a:xfrm>
          <a:prstGeom prst="rect">
            <a:avLst/>
          </a:prstGeom>
        </p:spPr>
        <p:txBody>
          <a:bodyPr lIns="0" tIns="0" rIns="0" bIns="0"/>
          <a:lstStyle>
            <a:lvl1pPr marL="7938" indent="-7938">
              <a:buNone/>
              <a:tabLst/>
              <a:defRPr sz="4400" b="1">
                <a:solidFill>
                  <a:srgbClr val="365E91"/>
                </a:solidFill>
              </a:defRPr>
            </a:lvl1pPr>
            <a:lvl2pPr>
              <a:buNone/>
              <a:defRPr b="1">
                <a:solidFill>
                  <a:srgbClr val="365E91"/>
                </a:solidFill>
              </a:defRPr>
            </a:lvl2pPr>
            <a:lvl3pPr>
              <a:buNone/>
              <a:defRPr b="1">
                <a:solidFill>
                  <a:srgbClr val="365E91"/>
                </a:solidFill>
              </a:defRPr>
            </a:lvl3pPr>
            <a:lvl4pPr>
              <a:buNone/>
              <a:defRPr b="1">
                <a:solidFill>
                  <a:srgbClr val="365E91"/>
                </a:solidFill>
              </a:defRPr>
            </a:lvl4pPr>
            <a:lvl5pPr>
              <a:buNone/>
              <a:defRPr b="1">
                <a:solidFill>
                  <a:srgbClr val="365E9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D50A31-07BF-D943-BD14-D40DB68F4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969064" y="0"/>
            <a:ext cx="6086154" cy="10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9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759" y="2952948"/>
            <a:ext cx="2419782" cy="110697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357022" y="865570"/>
            <a:ext cx="4429957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357022" y="1870227"/>
            <a:ext cx="4429957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6C7B59C-F8F4-244D-8DB8-813C582154F3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25A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E0E4109-E4FB-9D4D-B68E-F565E4042FCF}"/>
              </a:ext>
            </a:extLst>
          </p:cNvPr>
          <p:cNvSpPr txBox="1">
            <a:spLocks/>
          </p:cNvSpPr>
          <p:nvPr userDrawn="1"/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A2C97-39A5-894E-85EE-EB35B9C54BC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C31EDDD5-04C4-6C4F-BA1F-E05EA968C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B52337-01D8-3F4D-8F38-E61101212A0C}"/>
              </a:ext>
            </a:extLst>
          </p:cNvPr>
          <p:cNvSpPr txBox="1"/>
          <p:nvPr userDrawn="1"/>
        </p:nvSpPr>
        <p:spPr>
          <a:xfrm>
            <a:off x="2062431" y="954051"/>
            <a:ext cx="5019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65E9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26403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: N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2357022" y="865570"/>
            <a:ext cx="4429957" cy="0"/>
          </a:xfrm>
          <a:prstGeom prst="line">
            <a:avLst/>
          </a:prstGeom>
          <a:ln w="12700">
            <a:solidFill>
              <a:srgbClr val="3E0B70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357022" y="1870227"/>
            <a:ext cx="4429957" cy="0"/>
          </a:xfrm>
          <a:prstGeom prst="line">
            <a:avLst/>
          </a:prstGeom>
          <a:ln w="12700">
            <a:solidFill>
              <a:srgbClr val="3E0B70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6C7B59C-F8F4-244D-8DB8-813C582154F3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E0E4109-E4FB-9D4D-B68E-F565E4042FCF}"/>
              </a:ext>
            </a:extLst>
          </p:cNvPr>
          <p:cNvSpPr txBox="1">
            <a:spLocks/>
          </p:cNvSpPr>
          <p:nvPr userDrawn="1"/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A2C97-39A5-894E-85EE-EB35B9C54BC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C31EDDD5-04C4-6C4F-BA1F-E05EA968C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36847B-1879-E845-9D72-A48146A966FC}"/>
              </a:ext>
            </a:extLst>
          </p:cNvPr>
          <p:cNvSpPr txBox="1"/>
          <p:nvPr userDrawn="1"/>
        </p:nvSpPr>
        <p:spPr>
          <a:xfrm>
            <a:off x="0" y="954051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E0B70"/>
                </a:solidFill>
              </a:rPr>
              <a:t>Questions &amp; Comments</a:t>
            </a:r>
          </a:p>
        </p:txBody>
      </p:sp>
    </p:spTree>
    <p:extLst>
      <p:ext uri="{BB962C8B-B14F-4D97-AF65-F5344CB8AC3E}">
        <p14:creationId xmlns:p14="http://schemas.microsoft.com/office/powerpoint/2010/main" val="3220813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dar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C31EDDD5-04C4-6C4F-BA1F-E05EA968C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Brooke Vuckovic, All Rights Reserved.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8B2440-FEC9-804C-A369-1624A152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03992"/>
            <a:ext cx="9143998" cy="914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00000"/>
              </a:lnSpc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33A9E2-0195-9C41-AFBF-40FFDB320F1D}"/>
              </a:ext>
            </a:extLst>
          </p:cNvPr>
          <p:cNvSpPr txBox="1">
            <a:spLocks/>
          </p:cNvSpPr>
          <p:nvPr userDrawn="1"/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A2C97-39A5-894E-85EE-EB35B9C54BC5}" type="slidenum">
              <a: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8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12DC4-3E9A-3440-8BDB-21CE70803348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May have to cut/paste page #</a:t>
            </a:r>
          </a:p>
        </p:txBody>
      </p:sp>
    </p:spTree>
    <p:extLst>
      <p:ext uri="{BB962C8B-B14F-4D97-AF65-F5344CB8AC3E}">
        <p14:creationId xmlns:p14="http://schemas.microsoft.com/office/powerpoint/2010/main" val="191451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5451" y="4904581"/>
            <a:ext cx="3785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853367" y="4904581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or confidentiality statement.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60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light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C31EDDD5-04C4-6C4F-BA1F-E05EA968C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  <a:alpha val="1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8B2440-FEC9-804C-A369-1624A152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994"/>
            <a:ext cx="9143999" cy="914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  <a:alpha val="1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33A9E2-0195-9C41-AFBF-40FFDB320F1D}"/>
              </a:ext>
            </a:extLst>
          </p:cNvPr>
          <p:cNvSpPr txBox="1">
            <a:spLocks/>
          </p:cNvSpPr>
          <p:nvPr userDrawn="1"/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A2C97-39A5-894E-85EE-EB35B9C54BC5}" type="slidenum">
              <a:rPr lang="en-US" sz="800" kern="1200" smtClean="0"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  <a:alpha val="1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800" kern="1200" dirty="0">
              <a:solidFill>
                <a:schemeClr val="bg1"/>
              </a:solidFill>
              <a:effectLst>
                <a:glow rad="127000">
                  <a:schemeClr val="tx1">
                    <a:lumMod val="95000"/>
                    <a:lumOff val="5000"/>
                    <a:alpha val="10000"/>
                  </a:scheme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12DC4-3E9A-3440-8BDB-21CE70803348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May have to cut/paste page #</a:t>
            </a:r>
          </a:p>
        </p:txBody>
      </p:sp>
    </p:spTree>
    <p:extLst>
      <p:ext uri="{BB962C8B-B14F-4D97-AF65-F5344CB8AC3E}">
        <p14:creationId xmlns:p14="http://schemas.microsoft.com/office/powerpoint/2010/main" val="2352043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title present) : N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F8B2440-FEC9-804C-A369-1624A152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723376" cy="877824"/>
          </a:xfrm>
          <a:prstGeom prst="rect">
            <a:avLst/>
          </a:prstGeom>
        </p:spPr>
        <p:txBody>
          <a:bodyPr lIns="0" tIns="228600" rIns="0" bIns="0" anchor="t" anchorCtr="0"/>
          <a:lstStyle>
            <a:lvl1pPr algn="l">
              <a:lnSpc>
                <a:spcPct val="100000"/>
              </a:lnSpc>
              <a:defRPr lang="en-US" sz="2400" b="1" kern="1200" dirty="0">
                <a:solidFill>
                  <a:srgbClr val="3E0B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12DC4-3E9A-3440-8BDB-21CE70803348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May have to cut/paste page #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134C7-BD59-8348-9D9A-682B82B28144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19A594-0D62-9E40-AD89-82F40C8EF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B45AA49-974F-394C-B31C-C3244D092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46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title present)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F8B2440-FEC9-804C-A369-1624A152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723376" cy="877824"/>
          </a:xfrm>
          <a:prstGeom prst="rect">
            <a:avLst/>
          </a:prstGeom>
        </p:spPr>
        <p:txBody>
          <a:bodyPr lIns="0" tIns="228600" rIns="0" bIns="0" anchor="t" anchorCtr="0"/>
          <a:lstStyle>
            <a:lvl1pPr algn="l">
              <a:lnSpc>
                <a:spcPct val="100000"/>
              </a:lnSpc>
              <a:defRPr lang="en-US" sz="2400" b="1" kern="1200" dirty="0">
                <a:solidFill>
                  <a:srgbClr val="365E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12DC4-3E9A-3440-8BDB-21CE70803348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May have to cut/paste page #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5CE93F-5BC3-5A45-B7A0-52778A4CCAA7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0580DD-C84C-9F4E-9C78-9247F6E9F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83806AF-FF2B-4543-B375-BDEF9FDD3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35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: N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2357022" y="865570"/>
            <a:ext cx="4429957" cy="0"/>
          </a:xfrm>
          <a:prstGeom prst="line">
            <a:avLst/>
          </a:prstGeom>
          <a:ln w="12700">
            <a:solidFill>
              <a:srgbClr val="3E0B70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357022" y="1870227"/>
            <a:ext cx="4429957" cy="0"/>
          </a:xfrm>
          <a:prstGeom prst="line">
            <a:avLst/>
          </a:prstGeom>
          <a:ln w="12700">
            <a:solidFill>
              <a:srgbClr val="3E0B70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6C7B59C-F8F4-244D-8DB8-813C582154F3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E0E4109-E4FB-9D4D-B68E-F565E4042FCF}"/>
              </a:ext>
            </a:extLst>
          </p:cNvPr>
          <p:cNvSpPr txBox="1">
            <a:spLocks/>
          </p:cNvSpPr>
          <p:nvPr userDrawn="1"/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A2C97-39A5-894E-85EE-EB35B9C54BC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C31EDDD5-04C4-6C4F-BA1F-E05EA968C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36847B-1879-E845-9D72-A48146A966FC}"/>
              </a:ext>
            </a:extLst>
          </p:cNvPr>
          <p:cNvSpPr txBox="1"/>
          <p:nvPr userDrawn="1"/>
        </p:nvSpPr>
        <p:spPr>
          <a:xfrm>
            <a:off x="2062431" y="954051"/>
            <a:ext cx="5019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E0B7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28559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: Kellogg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8500" y="520700"/>
            <a:ext cx="8050467" cy="1803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Here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8500" y="2857500"/>
            <a:ext cx="8050467" cy="97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Kellogg_H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4305312"/>
            <a:ext cx="3657561" cy="37643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 userDrawn="1"/>
        </p:nvCxnSpPr>
        <p:spPr>
          <a:xfrm>
            <a:off x="698500" y="2585378"/>
            <a:ext cx="3657561" cy="0"/>
          </a:xfrm>
          <a:prstGeom prst="straightConnector1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887D58D-4FC2-0041-81FD-5173AC8A2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40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: Brook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78" y="0"/>
            <a:ext cx="9144000" cy="3353597"/>
          </a:xfrm>
          <a:prstGeom prst="rect">
            <a:avLst/>
          </a:prstGeom>
          <a:solidFill>
            <a:srgbClr val="E9F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8500" y="389614"/>
            <a:ext cx="8050467" cy="1695635"/>
          </a:xfrm>
        </p:spPr>
        <p:txBody>
          <a:bodyPr lIns="0" anchor="b">
            <a:normAutofit/>
          </a:bodyPr>
          <a:lstStyle>
            <a:lvl1pPr algn="l">
              <a:defRPr sz="4500" b="0">
                <a:solidFill>
                  <a:srgbClr val="32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Here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8500" y="2247405"/>
            <a:ext cx="8050467" cy="977900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baseline="0">
                <a:solidFill>
                  <a:srgbClr val="325A9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The sub title goes here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-8878" y="3357107"/>
            <a:ext cx="9144000" cy="0"/>
          </a:xfrm>
          <a:prstGeom prst="line">
            <a:avLst/>
          </a:prstGeom>
          <a:ln w="12700">
            <a:solidFill>
              <a:srgbClr val="325A92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99715" y="2170706"/>
            <a:ext cx="8444285" cy="10934"/>
          </a:xfrm>
          <a:prstGeom prst="line">
            <a:avLst/>
          </a:prstGeom>
          <a:ln w="12700">
            <a:solidFill>
              <a:srgbClr val="325A92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969064" y="0"/>
            <a:ext cx="6086154" cy="10018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264" y="3783711"/>
            <a:ext cx="3231472" cy="7206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B3E9819-FFF3-464D-8BF6-107F744E0D5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A7D99D0-4A96-9541-8509-EEAED953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30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: Kello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328343" cy="914401"/>
          </a:xfrm>
          <a:prstGeom prst="rect">
            <a:avLst/>
          </a:prstGeom>
        </p:spPr>
        <p:txBody>
          <a:bodyPr lIns="0" tIns="228600" rIns="0" bIns="0" anchor="t" anchorCtr="0"/>
          <a:lstStyle>
            <a:lvl1pPr>
              <a:lnSpc>
                <a:spcPct val="100000"/>
              </a:lnSpc>
              <a:defRPr sz="2400" b="1">
                <a:solidFill>
                  <a:srgbClr val="3E0B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CB395-4233-994A-AABC-F24A622F98E8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</p:spTree>
    <p:extLst>
      <p:ext uri="{BB962C8B-B14F-4D97-AF65-F5344CB8AC3E}">
        <p14:creationId xmlns:p14="http://schemas.microsoft.com/office/powerpoint/2010/main" val="182888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medium : Kello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22701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1D3C9-AFF1-9B4D-8BA2-674817155C6F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4B4C37-C952-2A4F-AC42-5EB1A89F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328343" cy="914401"/>
          </a:xfrm>
          <a:prstGeom prst="rect">
            <a:avLst/>
          </a:prstGeom>
        </p:spPr>
        <p:txBody>
          <a:bodyPr lIns="0" tIns="228600" rIns="0" bIns="0" anchor="t" anchorCtr="0"/>
          <a:lstStyle>
            <a:lvl1pPr>
              <a:lnSpc>
                <a:spcPct val="100000"/>
              </a:lnSpc>
              <a:defRPr sz="2400" b="1">
                <a:solidFill>
                  <a:srgbClr val="3E0B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262446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large : Kello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22701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DBF29-6CBD-8448-8775-88EB1DBB538E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C98CAD-87F7-8D4D-91F1-F48C4DB2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328343" cy="914401"/>
          </a:xfrm>
          <a:prstGeom prst="rect">
            <a:avLst/>
          </a:prstGeom>
        </p:spPr>
        <p:txBody>
          <a:bodyPr lIns="0" tIns="228600" rIns="0" bIns="0" anchor="t" anchorCtr="0"/>
          <a:lstStyle>
            <a:lvl1pPr>
              <a:lnSpc>
                <a:spcPct val="100000"/>
              </a:lnSpc>
              <a:defRPr sz="2400" b="1">
                <a:solidFill>
                  <a:srgbClr val="3E0B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092111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: Kello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0624" y="0"/>
            <a:ext cx="8328342" cy="4914900"/>
          </a:xfrm>
          <a:prstGeom prst="rect">
            <a:avLst/>
          </a:prstGeom>
        </p:spPr>
        <p:txBody>
          <a:bodyPr lIns="0" tIns="0" rIns="0" bIns="0" anchor="ctr"/>
          <a:lstStyle>
            <a:lvl1pPr marL="6350" indent="-6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3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3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22701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3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Quote in largest type (36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Name in smaller type (20 </a:t>
            </a:r>
            <a:r>
              <a:rPr lang="en-US" dirty="0" err="1"/>
              <a:t>pt</a:t>
            </a:r>
            <a:r>
              <a:rPr lang="en-US" dirty="0"/>
              <a:t>, manually)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" y="0"/>
            <a:ext cx="8328343" cy="914401"/>
          </a:xfrm>
          <a:prstGeom prst="rect">
            <a:avLst/>
          </a:prstGeom>
        </p:spPr>
        <p:txBody>
          <a:bodyPr lIns="0" tIns="228600" rIns="0" bIns="0" anchor="t" anchorCtr="0"/>
          <a:lstStyle>
            <a:lvl1pPr>
              <a:lnSpc>
                <a:spcPct val="100000"/>
              </a:lnSpc>
              <a:defRPr sz="2400" b="1">
                <a:solidFill>
                  <a:srgbClr val="3E0B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–</a:t>
            </a:r>
            <a:br>
              <a:rPr lang="en-US" dirty="0"/>
            </a:br>
            <a:r>
              <a:rPr lang="en-US" dirty="0"/>
              <a:t>If not needed, delete and resize / center the quote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7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: Kello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"/>
            <a:ext cx="8328343" cy="9144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400" b="1">
                <a:solidFill>
                  <a:srgbClr val="3E0B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46" indent="-17144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51" indent="-1730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22700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CB395-4233-994A-AABC-F24A622F98E8}"/>
              </a:ext>
            </a:extLst>
          </p:cNvPr>
          <p:cNvSpPr txBox="1"/>
          <p:nvPr userDrawn="1"/>
        </p:nvSpPr>
        <p:spPr>
          <a:xfrm>
            <a:off x="-748862" y="1208777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</p:spTree>
    <p:extLst>
      <p:ext uri="{BB962C8B-B14F-4D97-AF65-F5344CB8AC3E}">
        <p14:creationId xmlns:p14="http://schemas.microsoft.com/office/powerpoint/2010/main" val="3484730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, large : Kello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D9FA95-D33B-F645-8357-60BB7BA676E9}"/>
              </a:ext>
            </a:extLst>
          </p:cNvPr>
          <p:cNvCxnSpPr>
            <a:cxnSpLocks/>
          </p:cNvCxnSpPr>
          <p:nvPr userDrawn="1"/>
        </p:nvCxnSpPr>
        <p:spPr>
          <a:xfrm>
            <a:off x="685800" y="2429606"/>
            <a:ext cx="7772400" cy="0"/>
          </a:xfrm>
          <a:prstGeom prst="line">
            <a:avLst/>
          </a:prstGeom>
          <a:ln w="12700">
            <a:solidFill>
              <a:srgbClr val="3E0B7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8974A4-0283-5A4F-8A43-A466FE82538C}"/>
              </a:ext>
            </a:extLst>
          </p:cNvPr>
          <p:cNvCxnSpPr>
            <a:cxnSpLocks/>
          </p:cNvCxnSpPr>
          <p:nvPr userDrawn="1"/>
        </p:nvCxnSpPr>
        <p:spPr>
          <a:xfrm>
            <a:off x="685800" y="735953"/>
            <a:ext cx="7772400" cy="0"/>
          </a:xfrm>
          <a:prstGeom prst="line">
            <a:avLst/>
          </a:prstGeom>
          <a:ln w="12700">
            <a:solidFill>
              <a:srgbClr val="3E0B7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193521A-7B90-B94D-97FD-060D7C09C7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735953"/>
            <a:ext cx="7772400" cy="1693645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4F2582"/>
                </a:solidFill>
              </a:rPr>
              <a:t>Quote Large – Might have to be manually styled, purple and centered and not a list</a:t>
            </a:r>
          </a:p>
        </p:txBody>
      </p:sp>
    </p:spTree>
    <p:extLst>
      <p:ext uri="{BB962C8B-B14F-4D97-AF65-F5344CB8AC3E}">
        <p14:creationId xmlns:p14="http://schemas.microsoft.com/office/powerpoint/2010/main" val="4263771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: NW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6189C0-9D34-EC4D-BE3C-4F7DB905CB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034" y="1209863"/>
            <a:ext cx="7171765" cy="2760663"/>
          </a:xfrm>
          <a:prstGeom prst="rect">
            <a:avLst/>
          </a:prstGeom>
        </p:spPr>
        <p:txBody>
          <a:bodyPr lIns="0" tIns="0" rIns="0" bIns="0"/>
          <a:lstStyle>
            <a:lvl1pPr marL="7938" indent="-7938">
              <a:buNone/>
              <a:tabLst/>
              <a:defRPr sz="4400" b="1">
                <a:solidFill>
                  <a:schemeClr val="bg1"/>
                </a:solidFill>
              </a:defRPr>
            </a:lvl1pPr>
            <a:lvl2pPr>
              <a:buNone/>
              <a:defRPr b="1">
                <a:solidFill>
                  <a:srgbClr val="365E91"/>
                </a:solidFill>
              </a:defRPr>
            </a:lvl2pPr>
            <a:lvl3pPr>
              <a:buNone/>
              <a:defRPr b="1">
                <a:solidFill>
                  <a:srgbClr val="365E91"/>
                </a:solidFill>
              </a:defRPr>
            </a:lvl3pPr>
            <a:lvl4pPr>
              <a:buNone/>
              <a:defRPr b="1">
                <a:solidFill>
                  <a:srgbClr val="365E91"/>
                </a:solidFill>
              </a:defRPr>
            </a:lvl4pPr>
            <a:lvl5pPr>
              <a:buNone/>
              <a:defRPr b="1">
                <a:solidFill>
                  <a:srgbClr val="365E9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EC9B7FB-7A3B-374A-A596-EB39D8FDA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B4692D3-B785-3942-A581-95E6BE263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37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328343" cy="914401"/>
          </a:xfrm>
          <a:prstGeom prst="rect">
            <a:avLst/>
          </a:prstGeom>
        </p:spPr>
        <p:txBody>
          <a:bodyPr lIns="0" tIns="228600" rIns="0" bIns="0" anchor="t" anchorCtr="0"/>
          <a:lstStyle>
            <a:lvl1pPr>
              <a:lnSpc>
                <a:spcPct val="100000"/>
              </a:lnSpc>
              <a:defRPr sz="2400" b="1">
                <a:solidFill>
                  <a:srgbClr val="365E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lang="en-US" sz="1600" kern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2950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lang="en-US" sz="16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118B8C6-A8A5-504C-B53F-DCAD6DCFC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23C2E-B5AF-9148-BD11-5C4536AEED5C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</p:spTree>
    <p:extLst>
      <p:ext uri="{BB962C8B-B14F-4D97-AF65-F5344CB8AC3E}">
        <p14:creationId xmlns:p14="http://schemas.microsoft.com/office/powerpoint/2010/main" val="4187328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medium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328343" cy="914401"/>
          </a:xfrm>
          <a:prstGeom prst="rect">
            <a:avLst/>
          </a:prstGeom>
        </p:spPr>
        <p:txBody>
          <a:bodyPr lIns="0" tIns="228600" rIns="0" bIns="0" anchor="t" anchorCtr="0"/>
          <a:lstStyle>
            <a:lvl1pPr>
              <a:lnSpc>
                <a:spcPct val="100000"/>
              </a:lnSpc>
              <a:defRPr sz="2400" b="1">
                <a:solidFill>
                  <a:srgbClr val="32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22701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25A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B5D4A-660F-E24C-8451-23614FFD6524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</p:spTree>
    <p:extLst>
      <p:ext uri="{BB962C8B-B14F-4D97-AF65-F5344CB8AC3E}">
        <p14:creationId xmlns:p14="http://schemas.microsoft.com/office/powerpoint/2010/main" val="17332736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large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 lang="en-US" sz="2400" kern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/>
              <a:defRPr lang="en-US" sz="2400" kern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2950" indent="-22701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 lang="en-US" sz="24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118B8C6-A8A5-504C-B53F-DCAD6DCFC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91BE6-28A7-7E40-9AA9-6C2F8DA49B91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216996-2E53-3345-91B3-CA1E65D8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328343" cy="914401"/>
          </a:xfrm>
          <a:prstGeom prst="rect">
            <a:avLst/>
          </a:prstGeom>
        </p:spPr>
        <p:txBody>
          <a:bodyPr lIns="0" tIns="228600" rIns="0" bIns="0" anchor="t" anchorCtr="0"/>
          <a:lstStyle>
            <a:lvl1pPr>
              <a:lnSpc>
                <a:spcPct val="100000"/>
              </a:lnSpc>
              <a:defRPr sz="2400" b="1">
                <a:solidFill>
                  <a:srgbClr val="32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243099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0624" y="0"/>
            <a:ext cx="8328342" cy="4914900"/>
          </a:xfrm>
          <a:prstGeom prst="rect">
            <a:avLst/>
          </a:prstGeom>
        </p:spPr>
        <p:txBody>
          <a:bodyPr lIns="0" tIns="0" rIns="0" bIns="0" anchor="ctr"/>
          <a:lstStyle>
            <a:lvl1pPr marL="6350" indent="-6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3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3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22701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3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Quote in largest type (36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Name in smaller type (20 </a:t>
            </a:r>
            <a:r>
              <a:rPr lang="en-US" dirty="0" err="1"/>
              <a:t>pt</a:t>
            </a:r>
            <a:r>
              <a:rPr lang="en-US" dirty="0"/>
              <a:t>, manually)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" y="0"/>
            <a:ext cx="8328343" cy="914401"/>
          </a:xfrm>
          <a:prstGeom prst="rect">
            <a:avLst/>
          </a:prstGeom>
        </p:spPr>
        <p:txBody>
          <a:bodyPr lIns="0" tIns="228600" rIns="0" bIns="0" anchor="t" anchorCtr="0"/>
          <a:lstStyle>
            <a:lvl1pPr>
              <a:lnSpc>
                <a:spcPct val="100000"/>
              </a:lnSpc>
              <a:defRPr sz="2400" b="1">
                <a:solidFill>
                  <a:srgbClr val="365E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–</a:t>
            </a:r>
            <a:br>
              <a:rPr lang="en-US" dirty="0"/>
            </a:br>
            <a:r>
              <a:rPr lang="en-US" dirty="0"/>
              <a:t>If not needed, delete and resize / center the quote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43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, large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D9FA95-D33B-F645-8357-60BB7BA676E9}"/>
              </a:ext>
            </a:extLst>
          </p:cNvPr>
          <p:cNvCxnSpPr>
            <a:cxnSpLocks/>
          </p:cNvCxnSpPr>
          <p:nvPr userDrawn="1"/>
        </p:nvCxnSpPr>
        <p:spPr>
          <a:xfrm>
            <a:off x="685800" y="2429606"/>
            <a:ext cx="7772400" cy="0"/>
          </a:xfrm>
          <a:prstGeom prst="line">
            <a:avLst/>
          </a:prstGeom>
          <a:ln w="12700">
            <a:solidFill>
              <a:srgbClr val="365E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8974A4-0283-5A4F-8A43-A466FE82538C}"/>
              </a:ext>
            </a:extLst>
          </p:cNvPr>
          <p:cNvCxnSpPr>
            <a:cxnSpLocks/>
          </p:cNvCxnSpPr>
          <p:nvPr userDrawn="1"/>
        </p:nvCxnSpPr>
        <p:spPr>
          <a:xfrm>
            <a:off x="685800" y="735953"/>
            <a:ext cx="7772400" cy="0"/>
          </a:xfrm>
          <a:prstGeom prst="line">
            <a:avLst/>
          </a:prstGeom>
          <a:ln w="12700">
            <a:solidFill>
              <a:srgbClr val="365E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257AF18F-5513-D543-9CCE-8458479F0B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85800" y="735953"/>
            <a:ext cx="7772400" cy="169364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65E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4F2582"/>
                </a:solidFill>
              </a:rPr>
              <a:t>Quote Large – Might have to be manually styled, purple and centered and not a list</a:t>
            </a:r>
          </a:p>
        </p:txBody>
      </p:sp>
    </p:spTree>
    <p:extLst>
      <p:ext uri="{BB962C8B-B14F-4D97-AF65-F5344CB8AC3E}">
        <p14:creationId xmlns:p14="http://schemas.microsoft.com/office/powerpoint/2010/main" val="4069879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: Brook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B0320C-30B1-0143-98A9-57BF757FA6D9}"/>
              </a:ext>
            </a:extLst>
          </p:cNvPr>
          <p:cNvSpPr/>
          <p:nvPr userDrawn="1"/>
        </p:nvSpPr>
        <p:spPr>
          <a:xfrm>
            <a:off x="8878" y="0"/>
            <a:ext cx="9144000" cy="4914900"/>
          </a:xfrm>
          <a:prstGeom prst="rect">
            <a:avLst/>
          </a:prstGeom>
          <a:solidFill>
            <a:srgbClr val="E9F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29FF9-816E-0C4D-B31C-0EA87DE37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034" y="1209863"/>
            <a:ext cx="7171765" cy="2760663"/>
          </a:xfrm>
          <a:prstGeom prst="rect">
            <a:avLst/>
          </a:prstGeom>
        </p:spPr>
        <p:txBody>
          <a:bodyPr lIns="0" tIns="0" rIns="0" bIns="0"/>
          <a:lstStyle>
            <a:lvl1pPr marL="7938" indent="-7938">
              <a:buNone/>
              <a:tabLst/>
              <a:defRPr sz="4400" b="1">
                <a:solidFill>
                  <a:srgbClr val="365E91"/>
                </a:solidFill>
              </a:defRPr>
            </a:lvl1pPr>
            <a:lvl2pPr>
              <a:buNone/>
              <a:defRPr b="1">
                <a:solidFill>
                  <a:srgbClr val="365E91"/>
                </a:solidFill>
              </a:defRPr>
            </a:lvl2pPr>
            <a:lvl3pPr>
              <a:buNone/>
              <a:defRPr b="1">
                <a:solidFill>
                  <a:srgbClr val="365E91"/>
                </a:solidFill>
              </a:defRPr>
            </a:lvl3pPr>
            <a:lvl4pPr>
              <a:buNone/>
              <a:defRPr b="1">
                <a:solidFill>
                  <a:srgbClr val="365E91"/>
                </a:solidFill>
              </a:defRPr>
            </a:lvl4pPr>
            <a:lvl5pPr>
              <a:buNone/>
              <a:defRPr b="1">
                <a:solidFill>
                  <a:srgbClr val="365E9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D50A31-07BF-D943-BD14-D40DB68F4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969064" y="0"/>
            <a:ext cx="6086154" cy="10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00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759" y="2952948"/>
            <a:ext cx="2419782" cy="110697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357022" y="865570"/>
            <a:ext cx="4429957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357022" y="1870227"/>
            <a:ext cx="4429957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6C7B59C-F8F4-244D-8DB8-813C582154F3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25A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E0E4109-E4FB-9D4D-B68E-F565E4042FCF}"/>
              </a:ext>
            </a:extLst>
          </p:cNvPr>
          <p:cNvSpPr txBox="1">
            <a:spLocks/>
          </p:cNvSpPr>
          <p:nvPr userDrawn="1"/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A2C97-39A5-894E-85EE-EB35B9C54BC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C31EDDD5-04C4-6C4F-BA1F-E05EA968C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B52337-01D8-3F4D-8F38-E61101212A0C}"/>
              </a:ext>
            </a:extLst>
          </p:cNvPr>
          <p:cNvSpPr txBox="1"/>
          <p:nvPr userDrawn="1"/>
        </p:nvSpPr>
        <p:spPr>
          <a:xfrm>
            <a:off x="2062431" y="954051"/>
            <a:ext cx="5019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65E9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49211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: N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2357022" y="865570"/>
            <a:ext cx="4429957" cy="0"/>
          </a:xfrm>
          <a:prstGeom prst="line">
            <a:avLst/>
          </a:prstGeom>
          <a:ln w="12700">
            <a:solidFill>
              <a:srgbClr val="3E0B70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357022" y="1870227"/>
            <a:ext cx="4429957" cy="0"/>
          </a:xfrm>
          <a:prstGeom prst="line">
            <a:avLst/>
          </a:prstGeom>
          <a:ln w="12700">
            <a:solidFill>
              <a:srgbClr val="3E0B70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6C7B59C-F8F4-244D-8DB8-813C582154F3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E0E4109-E4FB-9D4D-B68E-F565E4042FCF}"/>
              </a:ext>
            </a:extLst>
          </p:cNvPr>
          <p:cNvSpPr txBox="1">
            <a:spLocks/>
          </p:cNvSpPr>
          <p:nvPr userDrawn="1"/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A2C97-39A5-894E-85EE-EB35B9C54BC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C31EDDD5-04C4-6C4F-BA1F-E05EA968C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36847B-1879-E845-9D72-A48146A966FC}"/>
              </a:ext>
            </a:extLst>
          </p:cNvPr>
          <p:cNvSpPr txBox="1"/>
          <p:nvPr userDrawn="1"/>
        </p:nvSpPr>
        <p:spPr>
          <a:xfrm>
            <a:off x="0" y="954051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E0B70"/>
                </a:solidFill>
              </a:rPr>
              <a:t>Questions &amp; Comments</a:t>
            </a:r>
          </a:p>
        </p:txBody>
      </p:sp>
    </p:spTree>
    <p:extLst>
      <p:ext uri="{BB962C8B-B14F-4D97-AF65-F5344CB8AC3E}">
        <p14:creationId xmlns:p14="http://schemas.microsoft.com/office/powerpoint/2010/main" val="282242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: Kellogg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8500" y="520700"/>
            <a:ext cx="8050467" cy="1803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Here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8500" y="2857500"/>
            <a:ext cx="8050467" cy="97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Kellogg_H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4305312"/>
            <a:ext cx="3657561" cy="37643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 userDrawn="1"/>
        </p:nvCxnSpPr>
        <p:spPr>
          <a:xfrm>
            <a:off x="698500" y="2585378"/>
            <a:ext cx="3657561" cy="0"/>
          </a:xfrm>
          <a:prstGeom prst="straightConnector1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53154B2-A75E-3E4A-BF30-01DDC972A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41" y="4914900"/>
            <a:ext cx="3216165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Brooke </a:t>
            </a:r>
            <a:r>
              <a:rPr lang="en-US" dirty="0" err="1"/>
              <a:t>Vuckovic</a:t>
            </a:r>
            <a:r>
              <a:rPr lang="en-US" dirty="0"/>
              <a:t>. All Rights Reserved.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2738040-3964-0040-9EE7-5415AF192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2206" y="4914900"/>
            <a:ext cx="55179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5A0D3FD-03F1-4C43-A1FC-FC41CE2FA9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02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(dar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C31EDDD5-04C4-6C4F-BA1F-E05EA968C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© Brooke Vuckovic. All Rights Reserved.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8B2440-FEC9-804C-A369-1624A152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03992"/>
            <a:ext cx="9143998" cy="914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00000"/>
              </a:lnSpc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33A9E2-0195-9C41-AFBF-40FFDB320F1D}"/>
              </a:ext>
            </a:extLst>
          </p:cNvPr>
          <p:cNvSpPr txBox="1">
            <a:spLocks/>
          </p:cNvSpPr>
          <p:nvPr userDrawn="1"/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A2C97-39A5-894E-85EE-EB35B9C54BC5}" type="slidenum">
              <a: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8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12DC4-3E9A-3440-8BDB-21CE70803348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May have to cut/paste page #</a:t>
            </a:r>
          </a:p>
        </p:txBody>
      </p:sp>
    </p:spTree>
    <p:extLst>
      <p:ext uri="{BB962C8B-B14F-4D97-AF65-F5344CB8AC3E}">
        <p14:creationId xmlns:p14="http://schemas.microsoft.com/office/powerpoint/2010/main" val="40611344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(light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C31EDDD5-04C4-6C4F-BA1F-E05EA968C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  <a:alpha val="1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8B2440-FEC9-804C-A369-1624A152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994"/>
            <a:ext cx="9143999" cy="914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  <a:alpha val="1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33A9E2-0195-9C41-AFBF-40FFDB320F1D}"/>
              </a:ext>
            </a:extLst>
          </p:cNvPr>
          <p:cNvSpPr txBox="1">
            <a:spLocks/>
          </p:cNvSpPr>
          <p:nvPr userDrawn="1"/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A2C97-39A5-894E-85EE-EB35B9C54BC5}" type="slidenum">
              <a:rPr lang="en-US" sz="800" kern="1200" smtClean="0"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  <a:alpha val="1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800" kern="1200" dirty="0">
              <a:solidFill>
                <a:schemeClr val="bg1"/>
              </a:solidFill>
              <a:effectLst>
                <a:glow rad="127000">
                  <a:schemeClr val="tx1">
                    <a:lumMod val="95000"/>
                    <a:lumOff val="5000"/>
                    <a:alpha val="10000"/>
                  </a:scheme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12DC4-3E9A-3440-8BDB-21CE70803348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May have to cut/paste page #</a:t>
            </a:r>
          </a:p>
        </p:txBody>
      </p:sp>
    </p:spTree>
    <p:extLst>
      <p:ext uri="{BB962C8B-B14F-4D97-AF65-F5344CB8AC3E}">
        <p14:creationId xmlns:p14="http://schemas.microsoft.com/office/powerpoint/2010/main" val="2304718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(title present) : N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F8B2440-FEC9-804C-A369-1624A152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723376" cy="877824"/>
          </a:xfrm>
          <a:prstGeom prst="rect">
            <a:avLst/>
          </a:prstGeom>
        </p:spPr>
        <p:txBody>
          <a:bodyPr lIns="0" tIns="228600" rIns="0" bIns="0" anchor="t" anchorCtr="0"/>
          <a:lstStyle>
            <a:lvl1pPr algn="l">
              <a:lnSpc>
                <a:spcPct val="100000"/>
              </a:lnSpc>
              <a:defRPr lang="en-US" sz="2400" b="1" kern="1200" dirty="0">
                <a:solidFill>
                  <a:srgbClr val="3E0B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12DC4-3E9A-3440-8BDB-21CE70803348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May have to cut/paste page #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134C7-BD59-8348-9D9A-682B82B28144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19A594-0D62-9E40-AD89-82F40C8EF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B45AA49-974F-394C-B31C-C3244D092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90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(title present)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F8B2440-FEC9-804C-A369-1624A152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723376" cy="877824"/>
          </a:xfrm>
          <a:prstGeom prst="rect">
            <a:avLst/>
          </a:prstGeom>
        </p:spPr>
        <p:txBody>
          <a:bodyPr lIns="0" tIns="228600" rIns="0" bIns="0" anchor="t" anchorCtr="0"/>
          <a:lstStyle>
            <a:lvl1pPr algn="l">
              <a:lnSpc>
                <a:spcPct val="100000"/>
              </a:lnSpc>
              <a:defRPr lang="en-US" sz="2400" b="1" kern="1200" dirty="0">
                <a:solidFill>
                  <a:srgbClr val="365E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12DC4-3E9A-3440-8BDB-21CE70803348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May have to cut/paste page #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5CE93F-5BC3-5A45-B7A0-52778A4CCAA7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0580DD-C84C-9F4E-9C78-9247F6E9F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83806AF-FF2B-4543-B375-BDEF9FDD3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152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85725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5452" y="4904582"/>
            <a:ext cx="3785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853368" y="4904582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© Brooke Vuckovic.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62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8501" y="520701"/>
            <a:ext cx="8050467" cy="1803400"/>
          </a:xfrm>
        </p:spPr>
        <p:txBody>
          <a:bodyPr anchor="b">
            <a:normAutofit/>
          </a:bodyPr>
          <a:lstStyle>
            <a:lvl1pPr algn="l">
              <a:defRPr sz="4499" b="0"/>
            </a:lvl1pPr>
          </a:lstStyle>
          <a:p>
            <a:r>
              <a:rPr lang="en-US" dirty="0"/>
              <a:t>Title Page Here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8501" y="2857501"/>
            <a:ext cx="8050467" cy="9779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FFFFFF"/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853368" y="4853782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© Brooke Vuckovic. All Rights Reserved.</a:t>
            </a:r>
            <a:endParaRPr lang="en-US" dirty="0"/>
          </a:p>
        </p:txBody>
      </p:sp>
      <p:pic>
        <p:nvPicPr>
          <p:cNvPr id="2" name="Picture 1" descr="Kellogg_H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4305313"/>
            <a:ext cx="3657561" cy="37643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 userDrawn="1"/>
        </p:nvCxnSpPr>
        <p:spPr>
          <a:xfrm>
            <a:off x="698500" y="2585378"/>
            <a:ext cx="3657561" cy="0"/>
          </a:xfrm>
          <a:prstGeom prst="straightConnector1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0811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5452" y="4904582"/>
            <a:ext cx="3785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853368" y="4904582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© Brooke Vuckovic.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283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5836"/>
            <a:ext cx="4038600" cy="3394075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5836"/>
            <a:ext cx="4038600" cy="3394075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5452" y="4904582"/>
            <a:ext cx="3785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853368" y="4904582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© Brooke Vuckovic.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454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9913-ED39-FB42-9084-1A9828014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8657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5451" y="4904581"/>
            <a:ext cx="3785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853367" y="4904581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or confidentiality statement.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5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: Brook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78" y="0"/>
            <a:ext cx="9144000" cy="3353597"/>
          </a:xfrm>
          <a:prstGeom prst="rect">
            <a:avLst/>
          </a:prstGeom>
          <a:solidFill>
            <a:srgbClr val="E9F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8500" y="389614"/>
            <a:ext cx="8050467" cy="1695635"/>
          </a:xfrm>
        </p:spPr>
        <p:txBody>
          <a:bodyPr lIns="0" anchor="b">
            <a:normAutofit/>
          </a:bodyPr>
          <a:lstStyle>
            <a:lvl1pPr algn="l">
              <a:defRPr sz="4500" b="0">
                <a:solidFill>
                  <a:srgbClr val="32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Here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8500" y="2247405"/>
            <a:ext cx="8050467" cy="977900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baseline="0">
                <a:solidFill>
                  <a:srgbClr val="325A9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The sub title goes here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-8878" y="3357107"/>
            <a:ext cx="9144000" cy="0"/>
          </a:xfrm>
          <a:prstGeom prst="line">
            <a:avLst/>
          </a:prstGeom>
          <a:ln w="12700">
            <a:solidFill>
              <a:srgbClr val="325A92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99715" y="2170706"/>
            <a:ext cx="8444285" cy="10934"/>
          </a:xfrm>
          <a:prstGeom prst="line">
            <a:avLst/>
          </a:prstGeom>
          <a:ln w="12700">
            <a:solidFill>
              <a:srgbClr val="325A92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969064" y="0"/>
            <a:ext cx="6086154" cy="10018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264" y="3783711"/>
            <a:ext cx="3231472" cy="7206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B3E9819-FFF3-464D-8BF6-107F744E0D5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007DFD7-B3AD-0D4A-9AD9-57B5834A3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41" y="4914900"/>
            <a:ext cx="3216165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Brooke </a:t>
            </a:r>
            <a:r>
              <a:rPr lang="en-US" dirty="0" err="1"/>
              <a:t>Vuckovic</a:t>
            </a:r>
            <a:r>
              <a:rPr lang="en-US" dirty="0"/>
              <a:t>. All Rights Reserved.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D32A6E4-5C47-9E45-BDD0-58A2A1415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2206" y="4914900"/>
            <a:ext cx="55179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5A0D3FD-03F1-4C43-A1FC-FC41CE2FA9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47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: NW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6189C0-9D34-EC4D-BE3C-4F7DB905CB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035" y="1209863"/>
            <a:ext cx="7171765" cy="2760663"/>
          </a:xfrm>
          <a:prstGeom prst="rect">
            <a:avLst/>
          </a:prstGeom>
        </p:spPr>
        <p:txBody>
          <a:bodyPr lIns="0" tIns="0" rIns="0" bIns="0"/>
          <a:lstStyle>
            <a:lvl1pPr marL="7938" indent="-7938">
              <a:buNone/>
              <a:tabLst/>
              <a:defRPr sz="4400" b="1">
                <a:solidFill>
                  <a:schemeClr val="bg1"/>
                </a:solidFill>
              </a:defRPr>
            </a:lvl1pPr>
            <a:lvl2pPr>
              <a:buNone/>
              <a:defRPr b="1">
                <a:solidFill>
                  <a:srgbClr val="365E91"/>
                </a:solidFill>
              </a:defRPr>
            </a:lvl2pPr>
            <a:lvl3pPr>
              <a:buNone/>
              <a:defRPr b="1">
                <a:solidFill>
                  <a:srgbClr val="365E91"/>
                </a:solidFill>
              </a:defRPr>
            </a:lvl3pPr>
            <a:lvl4pPr>
              <a:buNone/>
              <a:defRPr b="1">
                <a:solidFill>
                  <a:srgbClr val="365E91"/>
                </a:solidFill>
              </a:defRPr>
            </a:lvl4pPr>
            <a:lvl5pPr>
              <a:buNone/>
              <a:defRPr b="1">
                <a:solidFill>
                  <a:srgbClr val="365E9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EC9B7FB-7A3B-374A-A596-EB39D8FDA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B4692D3-B785-3942-A581-95E6BE263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Brooke Vuckovic 2020.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492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: Kello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328343" cy="914401"/>
          </a:xfrm>
          <a:prstGeom prst="rect">
            <a:avLst/>
          </a:prstGeom>
        </p:spPr>
        <p:txBody>
          <a:bodyPr lIns="0" tIns="228600" rIns="0" bIns="0" anchor="t" anchorCtr="0"/>
          <a:lstStyle>
            <a:lvl1pPr>
              <a:lnSpc>
                <a:spcPct val="100000"/>
              </a:lnSpc>
              <a:defRPr sz="2400" b="1">
                <a:solidFill>
                  <a:srgbClr val="3E0B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1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Brooke Vuckovic, All Rights Reserved.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CB395-4233-994A-AABC-F24A622F98E8}"/>
              </a:ext>
            </a:extLst>
          </p:cNvPr>
          <p:cNvSpPr txBox="1"/>
          <p:nvPr userDrawn="1"/>
        </p:nvSpPr>
        <p:spPr>
          <a:xfrm>
            <a:off x="-748862" y="1208776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</p:spTree>
    <p:extLst>
      <p:ext uri="{BB962C8B-B14F-4D97-AF65-F5344CB8AC3E}">
        <p14:creationId xmlns:p14="http://schemas.microsoft.com/office/powerpoint/2010/main" val="2627256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A5A6F5-282B-014B-B287-DA94E90873AD}"/>
              </a:ext>
            </a:extLst>
          </p:cNvPr>
          <p:cNvSpPr/>
          <p:nvPr userDrawn="1"/>
        </p:nvSpPr>
        <p:spPr>
          <a:xfrm>
            <a:off x="1" y="1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3E0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Purple:	</a:t>
            </a:r>
            <a:r>
              <a:rPr lang="en-US" sz="1800" dirty="0" err="1">
                <a:solidFill>
                  <a:srgbClr val="3E0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3E0B70</a:t>
            </a:r>
            <a:endParaRPr lang="en-US" sz="1800" dirty="0">
              <a:solidFill>
                <a:srgbClr val="3E0B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365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	</a:t>
            </a:r>
            <a:r>
              <a:rPr lang="en-US" sz="1800" dirty="0" err="1">
                <a:solidFill>
                  <a:srgbClr val="365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365E91</a:t>
            </a:r>
            <a:endParaRPr lang="en-US" sz="1800" dirty="0">
              <a:solidFill>
                <a:srgbClr val="365E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73B539-B143-9B4C-8E29-E2AA3A029283}"/>
              </a:ext>
            </a:extLst>
          </p:cNvPr>
          <p:cNvSpPr/>
          <p:nvPr userDrawn="1"/>
        </p:nvSpPr>
        <p:spPr>
          <a:xfrm>
            <a:off x="5138683" y="4688853"/>
            <a:ext cx="3610284" cy="21544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Source Name, 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Location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20XX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Copy/paste this in place.</a:t>
            </a:r>
          </a:p>
        </p:txBody>
      </p:sp>
    </p:spTree>
    <p:extLst>
      <p:ext uri="{BB962C8B-B14F-4D97-AF65-F5344CB8AC3E}">
        <p14:creationId xmlns:p14="http://schemas.microsoft.com/office/powerpoint/2010/main" val="3792397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: Kellogg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8501" y="520701"/>
            <a:ext cx="8050467" cy="1803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Here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8501" y="2857501"/>
            <a:ext cx="8050467" cy="97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Kellogg_H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1" y="4305313"/>
            <a:ext cx="3657561" cy="37643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 userDrawn="1"/>
        </p:nvCxnSpPr>
        <p:spPr>
          <a:xfrm>
            <a:off x="698501" y="2585378"/>
            <a:ext cx="3657561" cy="0"/>
          </a:xfrm>
          <a:prstGeom prst="straightConnector1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887D58D-4FC2-0041-81FD-5173AC8A2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673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: Brook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78" y="1"/>
            <a:ext cx="9144000" cy="3353597"/>
          </a:xfrm>
          <a:prstGeom prst="rect">
            <a:avLst/>
          </a:prstGeom>
          <a:solidFill>
            <a:srgbClr val="E9F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8501" y="389615"/>
            <a:ext cx="8050467" cy="1695635"/>
          </a:xfrm>
        </p:spPr>
        <p:txBody>
          <a:bodyPr lIns="0" anchor="b">
            <a:normAutofit/>
          </a:bodyPr>
          <a:lstStyle>
            <a:lvl1pPr algn="l">
              <a:defRPr sz="4500" b="0">
                <a:solidFill>
                  <a:srgbClr val="32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Here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8501" y="2247406"/>
            <a:ext cx="8050467" cy="977900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baseline="0">
                <a:solidFill>
                  <a:srgbClr val="325A9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The sub title goes here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-8878" y="3357107"/>
            <a:ext cx="9144000" cy="0"/>
          </a:xfrm>
          <a:prstGeom prst="line">
            <a:avLst/>
          </a:prstGeom>
          <a:ln w="12700">
            <a:solidFill>
              <a:srgbClr val="325A92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99716" y="2170707"/>
            <a:ext cx="8444285" cy="10934"/>
          </a:xfrm>
          <a:prstGeom prst="line">
            <a:avLst/>
          </a:prstGeom>
          <a:ln w="12700">
            <a:solidFill>
              <a:srgbClr val="325A92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969064" y="1"/>
            <a:ext cx="6086154" cy="10018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265" y="3783711"/>
            <a:ext cx="3231472" cy="7206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B3E9819-FFF3-464D-8BF6-107F744E0D5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A7D99D0-4A96-9541-8509-EEAED953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201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: Kello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"/>
            <a:ext cx="8328343" cy="9144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400" b="1">
                <a:solidFill>
                  <a:srgbClr val="3E0B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46" indent="-17144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51" indent="-1730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22700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CB395-4233-994A-AABC-F24A622F98E8}"/>
              </a:ext>
            </a:extLst>
          </p:cNvPr>
          <p:cNvSpPr txBox="1"/>
          <p:nvPr userDrawn="1"/>
        </p:nvSpPr>
        <p:spPr>
          <a:xfrm>
            <a:off x="-748862" y="1208777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</p:spTree>
    <p:extLst>
      <p:ext uri="{BB962C8B-B14F-4D97-AF65-F5344CB8AC3E}">
        <p14:creationId xmlns:p14="http://schemas.microsoft.com/office/powerpoint/2010/main" val="17017855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medium : Kello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"/>
            <a:ext cx="8328343" cy="9144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400" b="1">
                <a:solidFill>
                  <a:srgbClr val="3E0B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46" indent="-171446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51" indent="-173034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227007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1D3C9-AFF1-9B4D-8BA2-674817155C6F}"/>
              </a:ext>
            </a:extLst>
          </p:cNvPr>
          <p:cNvSpPr txBox="1"/>
          <p:nvPr userDrawn="1"/>
        </p:nvSpPr>
        <p:spPr>
          <a:xfrm>
            <a:off x="-748862" y="1208777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</p:spTree>
    <p:extLst>
      <p:ext uri="{BB962C8B-B14F-4D97-AF65-F5344CB8AC3E}">
        <p14:creationId xmlns:p14="http://schemas.microsoft.com/office/powerpoint/2010/main" val="4004961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large : Kello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"/>
            <a:ext cx="8328343" cy="9144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400" b="1">
                <a:solidFill>
                  <a:srgbClr val="3E0B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46" indent="-171446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51" indent="-173034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227007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DBF29-6CBD-8448-8775-88EB1DBB538E}"/>
              </a:ext>
            </a:extLst>
          </p:cNvPr>
          <p:cNvSpPr txBox="1"/>
          <p:nvPr userDrawn="1"/>
        </p:nvSpPr>
        <p:spPr>
          <a:xfrm>
            <a:off x="-748862" y="1208777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</p:spTree>
    <p:extLst>
      <p:ext uri="{BB962C8B-B14F-4D97-AF65-F5344CB8AC3E}">
        <p14:creationId xmlns:p14="http://schemas.microsoft.com/office/powerpoint/2010/main" val="24386104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: Kello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0624" y="0"/>
            <a:ext cx="8328342" cy="4914900"/>
          </a:xfrm>
          <a:prstGeom prst="rect">
            <a:avLst/>
          </a:prstGeom>
        </p:spPr>
        <p:txBody>
          <a:bodyPr lIns="0" tIns="0" rIns="0" bIns="0" anchor="ctr"/>
          <a:lstStyle>
            <a:lvl1pPr marL="6350" indent="-6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3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51" indent="-173034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3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227007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3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Quote in largest type (36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Name in smaller type (20 </a:t>
            </a:r>
            <a:r>
              <a:rPr lang="en-US" dirty="0" err="1"/>
              <a:t>pt</a:t>
            </a:r>
            <a:r>
              <a:rPr lang="en-US" dirty="0"/>
              <a:t>, manually)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1"/>
            <a:ext cx="8328343" cy="9144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400" b="1">
                <a:solidFill>
                  <a:srgbClr val="3E0B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–</a:t>
            </a:r>
            <a:br>
              <a:rPr lang="en-US" dirty="0"/>
            </a:br>
            <a:r>
              <a:rPr lang="en-US" dirty="0"/>
              <a:t>If not needed, delete and resize / center the quote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360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large : Kello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D9FA95-D33B-F645-8357-60BB7BA676E9}"/>
              </a:ext>
            </a:extLst>
          </p:cNvPr>
          <p:cNvCxnSpPr>
            <a:cxnSpLocks/>
          </p:cNvCxnSpPr>
          <p:nvPr userDrawn="1"/>
        </p:nvCxnSpPr>
        <p:spPr>
          <a:xfrm>
            <a:off x="685800" y="2429606"/>
            <a:ext cx="7772400" cy="0"/>
          </a:xfrm>
          <a:prstGeom prst="line">
            <a:avLst/>
          </a:prstGeom>
          <a:ln w="12700">
            <a:solidFill>
              <a:srgbClr val="3E0B7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8974A4-0283-5A4F-8A43-A466FE82538C}"/>
              </a:ext>
            </a:extLst>
          </p:cNvPr>
          <p:cNvCxnSpPr>
            <a:cxnSpLocks/>
          </p:cNvCxnSpPr>
          <p:nvPr userDrawn="1"/>
        </p:nvCxnSpPr>
        <p:spPr>
          <a:xfrm>
            <a:off x="685800" y="735953"/>
            <a:ext cx="7772400" cy="0"/>
          </a:xfrm>
          <a:prstGeom prst="line">
            <a:avLst/>
          </a:prstGeom>
          <a:ln w="12700">
            <a:solidFill>
              <a:srgbClr val="3E0B7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193521A-7B90-B94D-97FD-060D7C09C7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735954"/>
            <a:ext cx="7772400" cy="16936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4F2582"/>
                </a:solidFill>
              </a:rPr>
              <a:t>Quote Large – Might have to be manually styled, purple and centered and not a list</a:t>
            </a:r>
          </a:p>
        </p:txBody>
      </p:sp>
    </p:spTree>
    <p:extLst>
      <p:ext uri="{BB962C8B-B14F-4D97-AF65-F5344CB8AC3E}">
        <p14:creationId xmlns:p14="http://schemas.microsoft.com/office/powerpoint/2010/main" val="3700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328343" cy="914401"/>
          </a:xfrm>
          <a:prstGeom prst="rect">
            <a:avLst/>
          </a:prstGeom>
        </p:spPr>
        <p:txBody>
          <a:bodyPr lIns="0" tIns="228600" rIns="0" bIns="0" anchor="t" anchorCtr="0"/>
          <a:lstStyle>
            <a:lvl1pPr>
              <a:lnSpc>
                <a:spcPct val="100000"/>
              </a:lnSpc>
              <a:defRPr sz="2400" b="1">
                <a:solidFill>
                  <a:srgbClr val="365E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A9B9C5-7761-014D-B89F-901BA7EE5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41" y="4914900"/>
            <a:ext cx="3216165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© Brooke </a:t>
            </a:r>
            <a:r>
              <a:rPr lang="en-US" dirty="0" err="1"/>
              <a:t>Vuckovic</a:t>
            </a:r>
            <a:r>
              <a:rPr lang="en-US" dirty="0"/>
              <a:t>. All Rights Reserved.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46DEAE-74DD-4E42-B99E-89224052B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2206" y="4914900"/>
            <a:ext cx="55179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A0D3FD-03F1-4C43-A1FC-FC41CE2FA9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74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2">
          <p15:clr>
            <a:srgbClr val="FBAE40"/>
          </p15:clr>
        </p15:guide>
        <p15:guide id="2" orient="horz" pos="277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: NW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6189C0-9D34-EC4D-BE3C-4F7DB905CB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035" y="1209863"/>
            <a:ext cx="7171765" cy="2760663"/>
          </a:xfrm>
          <a:prstGeom prst="rect">
            <a:avLst/>
          </a:prstGeom>
        </p:spPr>
        <p:txBody>
          <a:bodyPr lIns="0" tIns="0" rIns="0" bIns="0"/>
          <a:lstStyle>
            <a:lvl1pPr marL="7938" indent="-7938">
              <a:buNone/>
              <a:tabLst/>
              <a:defRPr sz="4400" b="1">
                <a:solidFill>
                  <a:schemeClr val="bg1"/>
                </a:solidFill>
              </a:defRPr>
            </a:lvl1pPr>
            <a:lvl2pPr>
              <a:buNone/>
              <a:defRPr b="1">
                <a:solidFill>
                  <a:srgbClr val="365E91"/>
                </a:solidFill>
              </a:defRPr>
            </a:lvl2pPr>
            <a:lvl3pPr>
              <a:buNone/>
              <a:defRPr b="1">
                <a:solidFill>
                  <a:srgbClr val="365E91"/>
                </a:solidFill>
              </a:defRPr>
            </a:lvl3pPr>
            <a:lvl4pPr>
              <a:buNone/>
              <a:defRPr b="1">
                <a:solidFill>
                  <a:srgbClr val="365E91"/>
                </a:solidFill>
              </a:defRPr>
            </a:lvl4pPr>
            <a:lvl5pPr>
              <a:buNone/>
              <a:defRPr b="1">
                <a:solidFill>
                  <a:srgbClr val="365E9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EC9B7FB-7A3B-374A-A596-EB39D8FDA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B4692D3-B785-3942-A581-95E6BE263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766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"/>
            <a:ext cx="8328343" cy="9144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400" b="1">
                <a:solidFill>
                  <a:srgbClr val="365E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46" indent="-17144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lang="en-US" sz="1600" kern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51" indent="-1730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2931" indent="-22700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lang="en-US" sz="16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118B8C6-A8A5-504C-B53F-DCAD6DCFC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23C2E-B5AF-9148-BD11-5C4536AEED5C}"/>
              </a:ext>
            </a:extLst>
          </p:cNvPr>
          <p:cNvSpPr txBox="1"/>
          <p:nvPr userDrawn="1"/>
        </p:nvSpPr>
        <p:spPr>
          <a:xfrm>
            <a:off x="-748862" y="1208777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</p:spTree>
    <p:extLst>
      <p:ext uri="{BB962C8B-B14F-4D97-AF65-F5344CB8AC3E}">
        <p14:creationId xmlns:p14="http://schemas.microsoft.com/office/powerpoint/2010/main" val="7059847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medium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"/>
            <a:ext cx="8328343" cy="9144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400" b="1">
                <a:solidFill>
                  <a:srgbClr val="32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46" indent="-171446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51" indent="-173034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227007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25A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B5D4A-660F-E24C-8451-23614FFD6524}"/>
              </a:ext>
            </a:extLst>
          </p:cNvPr>
          <p:cNvSpPr txBox="1"/>
          <p:nvPr userDrawn="1"/>
        </p:nvSpPr>
        <p:spPr>
          <a:xfrm>
            <a:off x="-748862" y="1208777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</p:spTree>
    <p:extLst>
      <p:ext uri="{BB962C8B-B14F-4D97-AF65-F5344CB8AC3E}">
        <p14:creationId xmlns:p14="http://schemas.microsoft.com/office/powerpoint/2010/main" val="1002057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large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"/>
            <a:ext cx="8328343" cy="9144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400" b="1">
                <a:solidFill>
                  <a:srgbClr val="365E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1011936"/>
            <a:ext cx="8328342" cy="914400"/>
          </a:xfrm>
          <a:prstGeom prst="rect">
            <a:avLst/>
          </a:prstGeom>
        </p:spPr>
        <p:txBody>
          <a:bodyPr lIns="0" tIns="0" rIns="0" bIns="0"/>
          <a:lstStyle>
            <a:lvl1pPr marL="171446" indent="-171446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 lang="en-US" sz="2400" kern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51" indent="-173034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/>
              <a:defRPr lang="en-US" sz="2400" kern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2931" indent="-227007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 lang="en-US" sz="24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118B8C6-A8A5-504C-B53F-DCAD6DCFC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91BE6-28A7-7E40-9AA9-6C2F8DA49B91}"/>
              </a:ext>
            </a:extLst>
          </p:cNvPr>
          <p:cNvSpPr txBox="1"/>
          <p:nvPr userDrawn="1"/>
        </p:nvSpPr>
        <p:spPr>
          <a:xfrm>
            <a:off x="-748862" y="1208777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Lower as needed on photo slides</a:t>
            </a:r>
          </a:p>
        </p:txBody>
      </p:sp>
    </p:spTree>
    <p:extLst>
      <p:ext uri="{BB962C8B-B14F-4D97-AF65-F5344CB8AC3E}">
        <p14:creationId xmlns:p14="http://schemas.microsoft.com/office/powerpoint/2010/main" val="25786868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DEDA5-939D-CF45-A153-D4D5D4B3C2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0624" y="0"/>
            <a:ext cx="8328342" cy="4914900"/>
          </a:xfrm>
          <a:prstGeom prst="rect">
            <a:avLst/>
          </a:prstGeom>
        </p:spPr>
        <p:txBody>
          <a:bodyPr lIns="0" tIns="0" rIns="0" bIns="0" anchor="ctr"/>
          <a:lstStyle>
            <a:lvl1pPr marL="6350" indent="-6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3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51" indent="-173034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3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227007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3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Quote in largest type (36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Name in smaller type (20 </a:t>
            </a:r>
            <a:r>
              <a:rPr lang="en-US" dirty="0" err="1"/>
              <a:t>pt</a:t>
            </a:r>
            <a:r>
              <a:rPr lang="en-US" dirty="0"/>
              <a:t>, manually)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44734-6F8C-024C-9F81-2E655E80C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1"/>
            <a:ext cx="8328343" cy="9144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400" b="1">
                <a:solidFill>
                  <a:srgbClr val="365E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–</a:t>
            </a:r>
            <a:br>
              <a:rPr lang="en-US" dirty="0"/>
            </a:br>
            <a:r>
              <a:rPr lang="en-US" dirty="0"/>
              <a:t>If not needed, delete and resize / center the quote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36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large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D9FA95-D33B-F645-8357-60BB7BA676E9}"/>
              </a:ext>
            </a:extLst>
          </p:cNvPr>
          <p:cNvCxnSpPr>
            <a:cxnSpLocks/>
          </p:cNvCxnSpPr>
          <p:nvPr userDrawn="1"/>
        </p:nvCxnSpPr>
        <p:spPr>
          <a:xfrm>
            <a:off x="685800" y="2429606"/>
            <a:ext cx="7772400" cy="0"/>
          </a:xfrm>
          <a:prstGeom prst="line">
            <a:avLst/>
          </a:prstGeom>
          <a:ln w="12700">
            <a:solidFill>
              <a:srgbClr val="365E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8974A4-0283-5A4F-8A43-A466FE82538C}"/>
              </a:ext>
            </a:extLst>
          </p:cNvPr>
          <p:cNvCxnSpPr>
            <a:cxnSpLocks/>
          </p:cNvCxnSpPr>
          <p:nvPr userDrawn="1"/>
        </p:nvCxnSpPr>
        <p:spPr>
          <a:xfrm>
            <a:off x="685800" y="735953"/>
            <a:ext cx="7772400" cy="0"/>
          </a:xfrm>
          <a:prstGeom prst="line">
            <a:avLst/>
          </a:prstGeom>
          <a:ln w="12700">
            <a:solidFill>
              <a:srgbClr val="365E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257AF18F-5513-D543-9CCE-8458479F0B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85800" y="735954"/>
            <a:ext cx="7772400" cy="16936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4F2582"/>
                </a:solidFill>
              </a:rPr>
              <a:t>Quote Large – Might have to be manually styled, purple and centered and not a list</a:t>
            </a:r>
          </a:p>
        </p:txBody>
      </p:sp>
    </p:spTree>
    <p:extLst>
      <p:ext uri="{BB962C8B-B14F-4D97-AF65-F5344CB8AC3E}">
        <p14:creationId xmlns:p14="http://schemas.microsoft.com/office/powerpoint/2010/main" val="7589454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: Brook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B0320C-30B1-0143-98A9-57BF757FA6D9}"/>
              </a:ext>
            </a:extLst>
          </p:cNvPr>
          <p:cNvSpPr/>
          <p:nvPr userDrawn="1"/>
        </p:nvSpPr>
        <p:spPr>
          <a:xfrm>
            <a:off x="8878" y="0"/>
            <a:ext cx="9144000" cy="4914900"/>
          </a:xfrm>
          <a:prstGeom prst="rect">
            <a:avLst/>
          </a:prstGeom>
          <a:solidFill>
            <a:srgbClr val="E9F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3B4F6-8800-6F47-80CC-AA5B46118F8A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8899-3B81-9242-AAAC-597E6725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5E2E7C-ADD3-CC47-9498-9440AA1C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29FF9-816E-0C4D-B31C-0EA87DE37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035" y="1209863"/>
            <a:ext cx="7171765" cy="2760663"/>
          </a:xfrm>
          <a:prstGeom prst="rect">
            <a:avLst/>
          </a:prstGeom>
        </p:spPr>
        <p:txBody>
          <a:bodyPr lIns="0" tIns="0" rIns="0" bIns="0"/>
          <a:lstStyle>
            <a:lvl1pPr marL="7938" indent="-7938">
              <a:buNone/>
              <a:tabLst/>
              <a:defRPr sz="4400" b="1">
                <a:solidFill>
                  <a:srgbClr val="365E91"/>
                </a:solidFill>
              </a:defRPr>
            </a:lvl1pPr>
            <a:lvl2pPr>
              <a:buNone/>
              <a:defRPr b="1">
                <a:solidFill>
                  <a:srgbClr val="365E91"/>
                </a:solidFill>
              </a:defRPr>
            </a:lvl2pPr>
            <a:lvl3pPr>
              <a:buNone/>
              <a:defRPr b="1">
                <a:solidFill>
                  <a:srgbClr val="365E91"/>
                </a:solidFill>
              </a:defRPr>
            </a:lvl3pPr>
            <a:lvl4pPr>
              <a:buNone/>
              <a:defRPr b="1">
                <a:solidFill>
                  <a:srgbClr val="365E91"/>
                </a:solidFill>
              </a:defRPr>
            </a:lvl4pPr>
            <a:lvl5pPr>
              <a:buNone/>
              <a:defRPr b="1">
                <a:solidFill>
                  <a:srgbClr val="365E9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D50A31-07BF-D943-BD14-D40DB68F4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969064" y="1"/>
            <a:ext cx="6086154" cy="10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437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759" y="2952948"/>
            <a:ext cx="2419782" cy="110697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357023" y="865570"/>
            <a:ext cx="4429957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357023" y="1870227"/>
            <a:ext cx="4429957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6C7B59C-F8F4-244D-8DB8-813C582154F3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25A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E0E4109-E4FB-9D4D-B68E-F565E4042FCF}"/>
              </a:ext>
            </a:extLst>
          </p:cNvPr>
          <p:cNvSpPr txBox="1">
            <a:spLocks/>
          </p:cNvSpPr>
          <p:nvPr userDrawn="1"/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A2C97-39A5-894E-85EE-EB35B9C54BC5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C31EDDD5-04C4-6C4F-BA1F-E05EA968C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B52337-01D8-3F4D-8F38-E61101212A0C}"/>
              </a:ext>
            </a:extLst>
          </p:cNvPr>
          <p:cNvSpPr txBox="1"/>
          <p:nvPr userDrawn="1"/>
        </p:nvSpPr>
        <p:spPr>
          <a:xfrm>
            <a:off x="2062431" y="954052"/>
            <a:ext cx="5019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65E9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381689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: N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2357023" y="865570"/>
            <a:ext cx="4429957" cy="0"/>
          </a:xfrm>
          <a:prstGeom prst="line">
            <a:avLst/>
          </a:prstGeom>
          <a:ln w="12700">
            <a:solidFill>
              <a:srgbClr val="3E0B70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357023" y="1870227"/>
            <a:ext cx="4429957" cy="0"/>
          </a:xfrm>
          <a:prstGeom prst="line">
            <a:avLst/>
          </a:prstGeom>
          <a:ln w="12700">
            <a:solidFill>
              <a:srgbClr val="3E0B70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6C7B59C-F8F4-244D-8DB8-813C582154F3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E0E4109-E4FB-9D4D-B68E-F565E4042FCF}"/>
              </a:ext>
            </a:extLst>
          </p:cNvPr>
          <p:cNvSpPr txBox="1">
            <a:spLocks/>
          </p:cNvSpPr>
          <p:nvPr userDrawn="1"/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A2C97-39A5-894E-85EE-EB35B9C54BC5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C31EDDD5-04C4-6C4F-BA1F-E05EA968C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36847B-1879-E845-9D72-A48146A966FC}"/>
              </a:ext>
            </a:extLst>
          </p:cNvPr>
          <p:cNvSpPr txBox="1"/>
          <p:nvPr userDrawn="1"/>
        </p:nvSpPr>
        <p:spPr>
          <a:xfrm>
            <a:off x="1" y="954052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E0B70"/>
                </a:solidFill>
              </a:rPr>
              <a:t>Questions &amp; Comments?</a:t>
            </a:r>
          </a:p>
        </p:txBody>
      </p:sp>
    </p:spTree>
    <p:extLst>
      <p:ext uri="{BB962C8B-B14F-4D97-AF65-F5344CB8AC3E}">
        <p14:creationId xmlns:p14="http://schemas.microsoft.com/office/powerpoint/2010/main" val="8782900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dar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C31EDDD5-04C4-6C4F-BA1F-E05EA968C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Brooke </a:t>
            </a:r>
            <a:r>
              <a:rPr lang="en-US" dirty="0" err="1"/>
              <a:t>Vuckovic</a:t>
            </a:r>
            <a:r>
              <a:rPr lang="en-US" dirty="0"/>
              <a:t>. All Rights Reserved.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8B2440-FEC9-804C-A369-1624A152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403993"/>
            <a:ext cx="9143998" cy="914401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lnSpc>
                <a:spcPct val="100000"/>
              </a:lnSpc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33A9E2-0195-9C41-AFBF-40FFDB320F1D}"/>
              </a:ext>
            </a:extLst>
          </p:cNvPr>
          <p:cNvSpPr txBox="1">
            <a:spLocks/>
          </p:cNvSpPr>
          <p:nvPr userDrawn="1"/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A2C97-39A5-894E-85EE-EB35B9C54BC5}" type="slidenum">
              <a: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8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12DC4-3E9A-3440-8BDB-21CE70803348}"/>
              </a:ext>
            </a:extLst>
          </p:cNvPr>
          <p:cNvSpPr txBox="1"/>
          <p:nvPr userDrawn="1"/>
        </p:nvSpPr>
        <p:spPr>
          <a:xfrm>
            <a:off x="-748862" y="1208777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May have to cut/paste page #</a:t>
            </a:r>
          </a:p>
        </p:txBody>
      </p:sp>
    </p:spTree>
    <p:extLst>
      <p:ext uri="{BB962C8B-B14F-4D97-AF65-F5344CB8AC3E}">
        <p14:creationId xmlns:p14="http://schemas.microsoft.com/office/powerpoint/2010/main" val="279846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Quote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2357022" y="865570"/>
            <a:ext cx="442995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357022" y="1870227"/>
            <a:ext cx="442995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262B3EE-E334-894C-BA8F-19B66EDC0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5570"/>
            <a:ext cx="9144000" cy="1004657"/>
          </a:xfrm>
          <a:prstGeom prst="rect">
            <a:avLst/>
          </a:prstGeom>
        </p:spPr>
        <p:txBody>
          <a:bodyPr anchor="ctr"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513D856-7246-E546-8D8E-B9F7204E3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41" y="4914900"/>
            <a:ext cx="3216165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© Brooke Vuckovic. All Rights Reserved.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79D2F8-B233-C04B-8E20-A149B7EB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2206" y="4914900"/>
            <a:ext cx="55179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A0D3FD-03F1-4C43-A1FC-FC41CE2FA9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675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light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C31EDDD5-04C4-6C4F-BA1F-E05EA968C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  <a:alpha val="1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8B2440-FEC9-804C-A369-1624A152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03995"/>
            <a:ext cx="9143999" cy="914401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  <a:alpha val="1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33A9E2-0195-9C41-AFBF-40FFDB320F1D}"/>
              </a:ext>
            </a:extLst>
          </p:cNvPr>
          <p:cNvSpPr txBox="1">
            <a:spLocks/>
          </p:cNvSpPr>
          <p:nvPr userDrawn="1"/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A2C97-39A5-894E-85EE-EB35B9C54BC5}" type="slidenum">
              <a:rPr lang="en-US" sz="800" kern="1200" smtClean="0"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  <a:alpha val="1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800" kern="1200" dirty="0">
              <a:solidFill>
                <a:schemeClr val="bg1"/>
              </a:solidFill>
              <a:effectLst>
                <a:glow rad="127000">
                  <a:schemeClr val="tx1">
                    <a:lumMod val="95000"/>
                    <a:lumOff val="5000"/>
                    <a:alpha val="10000"/>
                  </a:scheme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12DC4-3E9A-3440-8BDB-21CE70803348}"/>
              </a:ext>
            </a:extLst>
          </p:cNvPr>
          <p:cNvSpPr txBox="1"/>
          <p:nvPr userDrawn="1"/>
        </p:nvSpPr>
        <p:spPr>
          <a:xfrm>
            <a:off x="-748862" y="1208777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May have to cut/paste page #</a:t>
            </a:r>
          </a:p>
        </p:txBody>
      </p:sp>
    </p:spTree>
    <p:extLst>
      <p:ext uri="{BB962C8B-B14F-4D97-AF65-F5344CB8AC3E}">
        <p14:creationId xmlns:p14="http://schemas.microsoft.com/office/powerpoint/2010/main" val="26663676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title present) : N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F8B2440-FEC9-804C-A369-1624A152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723376" cy="87782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defRPr lang="en-US" sz="2400" b="1" kern="1200" dirty="0">
                <a:solidFill>
                  <a:srgbClr val="3E0B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12DC4-3E9A-3440-8BDB-21CE70803348}"/>
              </a:ext>
            </a:extLst>
          </p:cNvPr>
          <p:cNvSpPr txBox="1"/>
          <p:nvPr userDrawn="1"/>
        </p:nvSpPr>
        <p:spPr>
          <a:xfrm>
            <a:off x="-748862" y="1208777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May have to cut/paste page #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134C7-BD59-8348-9D9A-682B82B28144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E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19A594-0D62-9E40-AD89-82F40C8EF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B45AA49-974F-394C-B31C-C3244D092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318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title present) : Bro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F8B2440-FEC9-804C-A369-1624A152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8723376" cy="87782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defRPr lang="en-US" sz="2400" b="1" kern="1200" dirty="0">
                <a:solidFill>
                  <a:srgbClr val="365E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12DC4-3E9A-3440-8BDB-21CE70803348}"/>
              </a:ext>
            </a:extLst>
          </p:cNvPr>
          <p:cNvSpPr txBox="1"/>
          <p:nvPr userDrawn="1"/>
        </p:nvSpPr>
        <p:spPr>
          <a:xfrm>
            <a:off x="-748862" y="1208777"/>
            <a:ext cx="65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May have to cut/paste page #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5CE93F-5BC3-5A45-B7A0-52778A4CCAA7}"/>
              </a:ext>
            </a:extLst>
          </p:cNvPr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365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0580DD-C84C-9F4E-9C78-9247F6E9F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5452" y="4914900"/>
            <a:ext cx="378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83806AF-FF2B-4543-B375-BDEF9FDD3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367" y="49149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© Brooke Vuckovic.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022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9913-ED39-FB42-9084-1A9828014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73620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71"/>
            <a:ext cx="8266176" cy="33944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129779" indent="-129779">
              <a:defRPr/>
            </a:lvl2pPr>
            <a:lvl3pPr marL="466725" indent="-126206">
              <a:defRPr/>
            </a:lvl3pPr>
            <a:lvl4pPr marL="815579" indent="-130969">
              <a:defRPr/>
            </a:lvl4pPr>
            <a:lvl5pPr marL="1152525" indent="-125016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BEBD-494A-48E1-8492-00C1D9BBCC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1C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720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dar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7E1EC3-E8DA-CA4C-9719-58E304DD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6092"/>
            <a:ext cx="9144000" cy="993775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45CFE2-B7D4-8243-83FD-4FB01BBA9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41" y="4914900"/>
            <a:ext cx="3216165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© Brooke Vuckovic. All Rights Reserved.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E12D37-E14B-6947-BEEA-7FDA6484F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2206" y="4914900"/>
            <a:ext cx="55179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A0D3FD-03F1-4C43-A1FC-FC41CE2FA9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2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theme" Target="../theme/theme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4275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5451" y="4904581"/>
            <a:ext cx="378548" cy="238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853367" y="4904581"/>
            <a:ext cx="2895600" cy="238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or confidentiality statement.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2" r:id="rId1"/>
    <p:sldLayoutId id="2147493471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5451" y="4904581"/>
            <a:ext cx="378548" cy="238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301A2C97-39A5-894E-85EE-EB35B9C54B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853367" y="4904581"/>
            <a:ext cx="2895600" cy="238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Copyright or confidentiality statement.</a:t>
            </a:r>
          </a:p>
        </p:txBody>
      </p:sp>
    </p:spTree>
    <p:extLst>
      <p:ext uri="{BB962C8B-B14F-4D97-AF65-F5344CB8AC3E}">
        <p14:creationId xmlns:p14="http://schemas.microsoft.com/office/powerpoint/2010/main" val="167569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4" r:id="rId1"/>
    <p:sldLayoutId id="2147493764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3E0B7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15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8" r:id="rId1"/>
    <p:sldLayoutId id="2147493489" r:id="rId2"/>
    <p:sldLayoutId id="2147493490" r:id="rId3"/>
    <p:sldLayoutId id="2147493491" r:id="rId4"/>
    <p:sldLayoutId id="2147493492" r:id="rId5"/>
    <p:sldLayoutId id="2147493493" r:id="rId6"/>
    <p:sldLayoutId id="2147493494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16">
          <p15:clr>
            <a:srgbClr val="F26B43"/>
          </p15:clr>
        </p15:guide>
        <p15:guide id="2" orient="horz" pos="75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74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6" r:id="rId1"/>
    <p:sldLayoutId id="2147493497" r:id="rId2"/>
    <p:sldLayoutId id="2147493498" r:id="rId3"/>
    <p:sldLayoutId id="2147493499" r:id="rId4"/>
    <p:sldLayoutId id="2147493500" r:id="rId5"/>
    <p:sldLayoutId id="2147493501" r:id="rId6"/>
    <p:sldLayoutId id="2147493502" r:id="rId7"/>
    <p:sldLayoutId id="2147493503" r:id="rId8"/>
    <p:sldLayoutId id="2147493504" r:id="rId9"/>
    <p:sldLayoutId id="2147493505" r:id="rId10"/>
    <p:sldLayoutId id="2147493506" r:id="rId11"/>
    <p:sldLayoutId id="2147493507" r:id="rId12"/>
    <p:sldLayoutId id="2147493508" r:id="rId13"/>
    <p:sldLayoutId id="2147493509" r:id="rId14"/>
    <p:sldLayoutId id="2147493510" r:id="rId15"/>
    <p:sldLayoutId id="2147493511" r:id="rId16"/>
    <p:sldLayoutId id="2147493512" r:id="rId17"/>
    <p:sldLayoutId id="2147493513" r:id="rId18"/>
    <p:sldLayoutId id="2147493514" r:id="rId19"/>
    <p:sldLayoutId id="2147493515" r:id="rId20"/>
    <p:sldLayoutId id="2147493516" r:id="rId21"/>
    <p:sldLayoutId id="2147493517" r:id="rId22"/>
    <p:sldLayoutId id="2147493518" r:id="rId23"/>
    <p:sldLayoutId id="2147493519" r:id="rId24"/>
    <p:sldLayoutId id="2147493520" r:id="rId25"/>
    <p:sldLayoutId id="2147493521" r:id="rId26"/>
    <p:sldLayoutId id="2147493522" r:id="rId27"/>
    <p:sldLayoutId id="2147493523" r:id="rId28"/>
    <p:sldLayoutId id="2147493524" r:id="rId29"/>
    <p:sldLayoutId id="2147493525" r:id="rId30"/>
    <p:sldLayoutId id="2147493526" r:id="rId31"/>
    <p:sldLayoutId id="2147493527" r:id="rId32"/>
    <p:sldLayoutId id="2147493528" r:id="rId33"/>
    <p:sldLayoutId id="2147493529" r:id="rId34"/>
    <p:sldLayoutId id="2147493530" r:id="rId35"/>
    <p:sldLayoutId id="2147493531" r:id="rId36"/>
    <p:sldLayoutId id="2147493532" r:id="rId37"/>
    <p:sldLayoutId id="2147493533" r:id="rId38"/>
    <p:sldLayoutId id="2147493534" r:id="rId39"/>
    <p:sldLayoutId id="2147493535" r:id="rId40"/>
    <p:sldLayoutId id="2147493536" r:id="rId41"/>
    <p:sldLayoutId id="2147493537" r:id="rId42"/>
    <p:sldLayoutId id="2147493538" r:id="rId43"/>
    <p:sldLayoutId id="2147493540" r:id="rId44"/>
    <p:sldLayoutId id="2147493541" r:id="rId45"/>
    <p:sldLayoutId id="2147493542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16">
          <p15:clr>
            <a:srgbClr val="F26B43"/>
          </p15:clr>
        </p15:guide>
        <p15:guide id="2" orient="horz" pos="75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F30FB-3789-A141-BD28-C13289FF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77974-8B3E-004F-9B4D-78F8DFB6C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6A902B4-2147-BD4A-8258-EAB958568E43}"/>
              </a:ext>
            </a:extLst>
          </p:cNvPr>
          <p:cNvSpPr txBox="1">
            <a:spLocks/>
          </p:cNvSpPr>
          <p:nvPr userDrawn="1"/>
        </p:nvSpPr>
        <p:spPr>
          <a:xfrm>
            <a:off x="6248400" y="4853781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3E0B70"/>
                </a:solidFill>
                <a:latin typeface="Arial"/>
              </a:rPr>
              <a:t>© Brooke Vuckovic.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1300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36" r:id="rId1"/>
    <p:sldLayoutId id="2147493737" r:id="rId2"/>
    <p:sldLayoutId id="2147493738" r:id="rId3"/>
    <p:sldLayoutId id="214749373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14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41" r:id="rId1"/>
    <p:sldLayoutId id="2147493742" r:id="rId2"/>
    <p:sldLayoutId id="2147493743" r:id="rId3"/>
    <p:sldLayoutId id="2147493744" r:id="rId4"/>
    <p:sldLayoutId id="2147493745" r:id="rId5"/>
    <p:sldLayoutId id="2147493746" r:id="rId6"/>
    <p:sldLayoutId id="2147493747" r:id="rId7"/>
    <p:sldLayoutId id="2147493748" r:id="rId8"/>
    <p:sldLayoutId id="2147493749" r:id="rId9"/>
    <p:sldLayoutId id="2147493750" r:id="rId10"/>
    <p:sldLayoutId id="2147493751" r:id="rId11"/>
    <p:sldLayoutId id="2147493752" r:id="rId12"/>
    <p:sldLayoutId id="2147493753" r:id="rId13"/>
    <p:sldLayoutId id="2147493754" r:id="rId14"/>
    <p:sldLayoutId id="2147493755" r:id="rId15"/>
    <p:sldLayoutId id="2147493756" r:id="rId16"/>
    <p:sldLayoutId id="2147493757" r:id="rId17"/>
    <p:sldLayoutId id="2147493758" r:id="rId18"/>
    <p:sldLayoutId id="2147493759" r:id="rId19"/>
    <p:sldLayoutId id="2147493760" r:id="rId20"/>
    <p:sldLayoutId id="2147493761" r:id="rId21"/>
    <p:sldLayoutId id="2147493763" r:id="rId22"/>
    <p:sldLayoutId id="2147493765" r:id="rId23"/>
  </p:sldLayoutIdLst>
  <p:hf hd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16">
          <p15:clr>
            <a:srgbClr val="F26B43"/>
          </p15:clr>
        </p15:guide>
        <p15:guide id="2" orient="horz" pos="7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8F6CF91B-DA67-0340-B941-BD31273126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365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fld id="{5F2ABEBD-494A-48E1-8492-00C1D9BBCCE6}" type="slidenum">
              <a:rPr lang="en-US" smtClean="0"/>
              <a:pPr>
                <a:spcAft>
                  <a:spcPts val="450"/>
                </a:spcAft>
              </a:pPr>
              <a:t>1</a:t>
            </a:fld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E17568E-5B83-384C-8C6E-0FADE127B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4" y="-228600"/>
            <a:ext cx="7861913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6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E36DF-1D7E-C2A5-9FCC-BD2372B5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BEBD-494A-48E1-8492-00C1D9BBCC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0A6C72B-F0BB-87F0-33EE-340920B3C83D}"/>
              </a:ext>
            </a:extLst>
          </p:cNvPr>
          <p:cNvSpPr txBox="1">
            <a:spLocks/>
          </p:cNvSpPr>
          <p:nvPr/>
        </p:nvSpPr>
        <p:spPr>
          <a:xfrm>
            <a:off x="1485900" y="1504375"/>
            <a:ext cx="6172200" cy="2134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oranto 2" panose="02000503070000020003" pitchFamily="50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ranto 2" panose="02000503070000020003" pitchFamily="50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oranto 2" panose="02000503070000020003" pitchFamily="50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ranto 2" panose="02000503070000020003" pitchFamily="50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Coranto 2" panose="02000503070000020003" pitchFamily="50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solidFill>
                  <a:srgbClr val="421C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joining us.</a:t>
            </a:r>
          </a:p>
          <a:p>
            <a:pPr marL="0" indent="0" algn="ctr">
              <a:buNone/>
            </a:pPr>
            <a:endParaRPr lang="en-US" sz="1500" b="1" dirty="0">
              <a:solidFill>
                <a:srgbClr val="421C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500" dirty="0">
              <a:solidFill>
                <a:srgbClr val="421C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500" dirty="0">
                <a:solidFill>
                  <a:srgbClr val="421C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of the latest faculty research and ideas visit:</a:t>
            </a:r>
          </a:p>
          <a:p>
            <a:pPr marL="0" indent="0" algn="ctr">
              <a:buNone/>
            </a:pPr>
            <a:endParaRPr lang="en-US" sz="900" b="1" dirty="0">
              <a:solidFill>
                <a:srgbClr val="421C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500" b="1" dirty="0">
                <a:solidFill>
                  <a:srgbClr val="421C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Insight.Kellogg.northwestern.edu</a:t>
            </a:r>
          </a:p>
        </p:txBody>
      </p:sp>
    </p:spTree>
    <p:extLst>
      <p:ext uri="{BB962C8B-B14F-4D97-AF65-F5344CB8AC3E}">
        <p14:creationId xmlns:p14="http://schemas.microsoft.com/office/powerpoint/2010/main" val="184370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charset="0"/>
                <a:ea typeface="ＭＳ Ｐゴシック" charset="0"/>
                <a:cs typeface="ＭＳ Ｐゴシック" charset="0"/>
              </a:rPr>
              <a:t>How to prepare for tough conversations at work--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Brooke Olson </a:t>
            </a:r>
            <a:r>
              <a:rPr lang="en-US" dirty="0" err="1"/>
              <a:t>Vuckovic</a:t>
            </a:r>
            <a:r>
              <a:rPr lang="en-US" dirty="0"/>
              <a:t>, PhD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080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FBF5B7C6-135C-BD01-920E-01B65A0C5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70" b="6158"/>
          <a:stretch/>
        </p:blipFill>
        <p:spPr>
          <a:xfrm>
            <a:off x="3533006" y="972279"/>
            <a:ext cx="2314575" cy="20361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7A48D-848D-4698-A823-F93FF0A95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FA932-6F86-454F-B538-89E485728172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66CB1F-11E1-7442-B711-44DD1B414E5D}"/>
              </a:ext>
            </a:extLst>
          </p:cNvPr>
          <p:cNvSpPr txBox="1"/>
          <p:nvPr/>
        </p:nvSpPr>
        <p:spPr>
          <a:xfrm>
            <a:off x="537536" y="3479964"/>
            <a:ext cx="2314575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3E0B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Avoid or Delay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E0B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D2406-B03E-CF47-9E82-FF23AC587A9B}"/>
              </a:ext>
            </a:extLst>
          </p:cNvPr>
          <p:cNvSpPr txBox="1"/>
          <p:nvPr/>
        </p:nvSpPr>
        <p:spPr>
          <a:xfrm>
            <a:off x="3514345" y="3480260"/>
            <a:ext cx="235743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3E0B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Message</a:t>
            </a:r>
            <a:r>
              <a:rPr kumimoji="0" lang="en-US" sz="1799" b="1" i="0" u="none" strike="noStrike" kern="1200" cap="none" spc="0" normalizeH="0" noProof="0" dirty="0">
                <a:ln>
                  <a:noFill/>
                </a:ln>
                <a:solidFill>
                  <a:srgbClr val="3E0B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Technique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E0B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02C35F-5EB0-E943-B0B4-F2D3C31A4792}"/>
              </a:ext>
            </a:extLst>
          </p:cNvPr>
          <p:cNvSpPr txBox="1"/>
          <p:nvPr/>
        </p:nvSpPr>
        <p:spPr>
          <a:xfrm>
            <a:off x="6547830" y="3480264"/>
            <a:ext cx="218722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3E0B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Practice Opening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3E0B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4D08DD-FA7D-E24C-87D7-3A0F7CCDF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Brooke Vuckovic. All Rights Reserved.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pair of feet on a blue surface&#10;&#10;Description automatically generated with medium confidence">
            <a:extLst>
              <a:ext uri="{FF2B5EF4-FFF2-40B4-BE49-F238E27FC236}">
                <a16:creationId xmlns:a16="http://schemas.microsoft.com/office/drawing/2014/main" id="{1D11C99D-B208-D78C-090A-A3DFB3BCC7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70" r="13097"/>
          <a:stretch/>
        </p:blipFill>
        <p:spPr>
          <a:xfrm>
            <a:off x="6419092" y="965298"/>
            <a:ext cx="2314575" cy="2050149"/>
          </a:xfrm>
          <a:prstGeom prst="rect">
            <a:avLst/>
          </a:prstGeom>
        </p:spPr>
      </p:pic>
      <p:pic>
        <p:nvPicPr>
          <p:cNvPr id="10" name="Picture 9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4F5D2445-F933-1D6A-D2F2-AF9425C4E7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62" t="6994" r="3480"/>
          <a:stretch/>
        </p:blipFill>
        <p:spPr>
          <a:xfrm>
            <a:off x="537536" y="972278"/>
            <a:ext cx="2314575" cy="20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afael Nadal vence na Austrália e se torna o maior da história do tênis |  VEJA">
            <a:extLst>
              <a:ext uri="{FF2B5EF4-FFF2-40B4-BE49-F238E27FC236}">
                <a16:creationId xmlns:a16="http://schemas.microsoft.com/office/drawing/2014/main" id="{62E8EDAC-3D76-B747-9BD4-2F445A7B0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r="20939"/>
          <a:stretch/>
        </p:blipFill>
        <p:spPr bwMode="auto">
          <a:xfrm>
            <a:off x="6413160" y="961553"/>
            <a:ext cx="2314575" cy="20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1F371307-35F9-91A1-BDEC-E673F815DF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17" t="-1032" r="4568" b="1032"/>
          <a:stretch/>
        </p:blipFill>
        <p:spPr>
          <a:xfrm>
            <a:off x="537536" y="944361"/>
            <a:ext cx="2314575" cy="20292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7A48D-848D-4698-A823-F93FF0A95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FA932-6F86-454F-B538-89E485728172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66CB1F-11E1-7442-B711-44DD1B414E5D}"/>
              </a:ext>
            </a:extLst>
          </p:cNvPr>
          <p:cNvSpPr txBox="1"/>
          <p:nvPr/>
        </p:nvSpPr>
        <p:spPr>
          <a:xfrm>
            <a:off x="537536" y="3479964"/>
            <a:ext cx="2314575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3E0B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Clarify Purpose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E0B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D2406-B03E-CF47-9E82-FF23AC587A9B}"/>
              </a:ext>
            </a:extLst>
          </p:cNvPr>
          <p:cNvSpPr txBox="1"/>
          <p:nvPr/>
        </p:nvSpPr>
        <p:spPr>
          <a:xfrm>
            <a:off x="3542683" y="3455656"/>
            <a:ext cx="2314575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r>
              <a:rPr lang="en-US" sz="1799" b="1" dirty="0">
                <a:solidFill>
                  <a:srgbClr val="3E0B70"/>
                </a:solidFill>
                <a:latin typeface="Arial" panose="020B0604020202020204"/>
              </a:rPr>
              <a:t>Count on Contrast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E0B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02C35F-5EB0-E943-B0B4-F2D3C31A4792}"/>
              </a:ext>
            </a:extLst>
          </p:cNvPr>
          <p:cNvSpPr txBox="1"/>
          <p:nvPr/>
        </p:nvSpPr>
        <p:spPr>
          <a:xfrm>
            <a:off x="6547830" y="3480264"/>
            <a:ext cx="218722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r>
              <a:rPr lang="en-US" sz="1799" b="1" dirty="0">
                <a:solidFill>
                  <a:srgbClr val="3E0B70"/>
                </a:solidFill>
                <a:latin typeface="Arial" panose="020B0604020202020204"/>
              </a:rPr>
              <a:t>Stay in the Game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3E0B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4D08DD-FA7D-E24C-87D7-3A0F7CCDF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Brooke Vuckovic. All Rights Reserved.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indoor, decorated, colorful&#10;&#10;Description automatically generated">
            <a:extLst>
              <a:ext uri="{FF2B5EF4-FFF2-40B4-BE49-F238E27FC236}">
                <a16:creationId xmlns:a16="http://schemas.microsoft.com/office/drawing/2014/main" id="{D4102B06-1CA9-25A0-34CB-1FA5EBA637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069"/>
          <a:stretch/>
        </p:blipFill>
        <p:spPr>
          <a:xfrm>
            <a:off x="3505516" y="972278"/>
            <a:ext cx="2314575" cy="20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3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3B4ED7-AC59-0C41-8F09-56B41164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Clarify Purpose</a:t>
            </a:r>
            <a:endParaRPr lang="en-US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59CD9A-4376-CB4C-BD13-36FCC98E3E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3468" y="1293652"/>
            <a:ext cx="5325498" cy="350694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100" b="1" dirty="0">
                <a:solidFill>
                  <a:srgbClr val="3E0B70"/>
                </a:solidFill>
              </a:rPr>
              <a:t>Big “P” Purpose</a:t>
            </a:r>
            <a:endParaRPr lang="en-US" sz="1100" dirty="0"/>
          </a:p>
          <a:p>
            <a:pPr marL="571500" lvl="1" indent="-1714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i="1" dirty="0"/>
              <a:t>What do you want for you? </a:t>
            </a:r>
          </a:p>
          <a:p>
            <a:pPr marL="571500" lvl="1" indent="-1714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i="1" dirty="0"/>
              <a:t>For the other party? </a:t>
            </a:r>
          </a:p>
          <a:p>
            <a:pPr marL="571500" lvl="1" indent="-1714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i="1" dirty="0"/>
              <a:t>For the relationship?</a:t>
            </a:r>
          </a:p>
          <a:p>
            <a:pPr marL="571500" lvl="1" indent="-1714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i="1" dirty="0"/>
              <a:t>For the organization or team?</a:t>
            </a:r>
          </a:p>
          <a:p>
            <a:pPr marL="571500" lvl="1" indent="-1714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i="1" dirty="0"/>
              <a:t>For those you serve?</a:t>
            </a:r>
          </a:p>
          <a:p>
            <a:pPr marL="571500" lvl="1" indent="-1714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2100" i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b="1" dirty="0">
                <a:solidFill>
                  <a:srgbClr val="3E0B70"/>
                </a:solidFill>
              </a:rPr>
              <a:t>Small ”p” purpose: </a:t>
            </a:r>
            <a:r>
              <a:rPr lang="en-US" sz="2100" dirty="0"/>
              <a:t>What do you hope to achieve from </a:t>
            </a:r>
            <a:r>
              <a:rPr lang="en-US" sz="2100" i="1" dirty="0"/>
              <a:t>this very next conversation</a:t>
            </a:r>
            <a:r>
              <a:rPr lang="en-US" sz="2100" dirty="0"/>
              <a:t>?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2100" dirty="0"/>
          </a:p>
          <a:p>
            <a:pPr marL="571500" lvl="1" indent="-171450">
              <a:spcBef>
                <a:spcPts val="0"/>
              </a:spcBef>
              <a:spcAft>
                <a:spcPts val="1200"/>
              </a:spcAft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7A48D-848D-4698-A823-F93FF0A95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FA932-6F86-454F-B538-89E485728172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D4737-A1D5-5F4B-B0C5-F486E25E3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Brooke Vuckovic. All Rights Reserved.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7D94C6F4-9933-2870-6C78-4CBC7687A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7" t="-1032" r="4568" b="1032"/>
          <a:stretch/>
        </p:blipFill>
        <p:spPr>
          <a:xfrm>
            <a:off x="395034" y="1557144"/>
            <a:ext cx="2314575" cy="2029212"/>
          </a:xfrm>
          <a:prstGeom prst="rect">
            <a:avLst/>
          </a:prstGeom>
        </p:spPr>
      </p:pic>
      <p:pic>
        <p:nvPicPr>
          <p:cNvPr id="3" name="Picture 2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94267F13-2269-EEB0-E16A-F079D816B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7" t="-1032" r="4568" b="1032"/>
          <a:stretch/>
        </p:blipFill>
        <p:spPr>
          <a:xfrm>
            <a:off x="6770284" y="176720"/>
            <a:ext cx="530883" cy="465430"/>
          </a:xfrm>
          <a:prstGeom prst="rect">
            <a:avLst/>
          </a:prstGeom>
        </p:spPr>
      </p:pic>
      <p:pic>
        <p:nvPicPr>
          <p:cNvPr id="13" name="Picture 12" descr="A picture containing indoor, decorated, colorful&#10;&#10;Description automatically generated">
            <a:extLst>
              <a:ext uri="{FF2B5EF4-FFF2-40B4-BE49-F238E27FC236}">
                <a16:creationId xmlns:a16="http://schemas.microsoft.com/office/drawing/2014/main" id="{D57DFDEA-41B6-EAA8-52A9-D14732CE2C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069"/>
          <a:stretch/>
        </p:blipFill>
        <p:spPr>
          <a:xfrm>
            <a:off x="7437319" y="175118"/>
            <a:ext cx="541839" cy="475036"/>
          </a:xfrm>
          <a:prstGeom prst="rect">
            <a:avLst/>
          </a:prstGeom>
        </p:spPr>
      </p:pic>
      <p:pic>
        <p:nvPicPr>
          <p:cNvPr id="6" name="Picture 8" descr="Rafael Nadal vence na Austrália e se torna o maior da história do tênis |  VEJA">
            <a:extLst>
              <a:ext uri="{FF2B5EF4-FFF2-40B4-BE49-F238E27FC236}">
                <a16:creationId xmlns:a16="http://schemas.microsoft.com/office/drawing/2014/main" id="{1338A073-D309-6D51-384C-8E4A94024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r="20939"/>
          <a:stretch/>
        </p:blipFill>
        <p:spPr bwMode="auto">
          <a:xfrm>
            <a:off x="8143158" y="186641"/>
            <a:ext cx="541839" cy="47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0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decorated, colorful&#10;&#10;Description automatically generated">
            <a:extLst>
              <a:ext uri="{FF2B5EF4-FFF2-40B4-BE49-F238E27FC236}">
                <a16:creationId xmlns:a16="http://schemas.microsoft.com/office/drawing/2014/main" id="{D836555A-CC88-0210-3DCD-6EFAAB075B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069"/>
          <a:stretch/>
        </p:blipFill>
        <p:spPr>
          <a:xfrm>
            <a:off x="395033" y="1557144"/>
            <a:ext cx="2314575" cy="202921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53B4ED7-AC59-0C41-8F09-56B41164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Count on Contrast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59CD9A-4376-CB4C-BD13-36FCC98E3E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3468" y="1480262"/>
            <a:ext cx="5325498" cy="272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3E0B70"/>
                </a:solidFill>
              </a:rPr>
              <a:t>Reflect </a:t>
            </a:r>
            <a:r>
              <a:rPr lang="en-US" sz="2000" dirty="0">
                <a:solidFill>
                  <a:srgbClr val="000000"/>
                </a:solidFill>
              </a:rPr>
              <a:t>on your own contribution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3E0B70"/>
                </a:solidFill>
              </a:rPr>
              <a:t>Reframe</a:t>
            </a:r>
            <a:r>
              <a:rPr lang="en-US" sz="2000" dirty="0">
                <a:solidFill>
                  <a:srgbClr val="000000"/>
                </a:solidFill>
              </a:rPr>
              <a:t> your stories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3E0B70"/>
                </a:solidFill>
              </a:rPr>
              <a:t>Invite in perspectives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000" i="1" dirty="0">
                <a:solidFill>
                  <a:srgbClr val="000000"/>
                </a:solidFill>
              </a:rPr>
              <a:t>Be </a:t>
            </a:r>
            <a:r>
              <a:rPr lang="en-US" sz="2000" b="1" i="1" dirty="0">
                <a:solidFill>
                  <a:srgbClr val="3E0B70"/>
                </a:solidFill>
              </a:rPr>
              <a:t>willing </a:t>
            </a:r>
            <a:r>
              <a:rPr lang="en-US" sz="2000" i="1" dirty="0">
                <a:solidFill>
                  <a:srgbClr val="000000"/>
                </a:solidFill>
              </a:rPr>
              <a:t>to be changed by what you hear.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7A48D-848D-4698-A823-F93FF0A95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FA932-6F86-454F-B538-89E485728172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D4737-A1D5-5F4B-B0C5-F486E25E3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Brooke Vuckovic. All Rights Reserved.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94267F13-2269-EEB0-E16A-F079D816BD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17" t="-1032" r="4568" b="1032"/>
          <a:stretch/>
        </p:blipFill>
        <p:spPr>
          <a:xfrm>
            <a:off x="6770284" y="176720"/>
            <a:ext cx="530883" cy="465430"/>
          </a:xfrm>
          <a:prstGeom prst="rect">
            <a:avLst/>
          </a:prstGeom>
        </p:spPr>
      </p:pic>
      <p:pic>
        <p:nvPicPr>
          <p:cNvPr id="11" name="Picture 10" descr="A picture containing indoor, decorated, colorful&#10;&#10;Description automatically generated">
            <a:extLst>
              <a:ext uri="{FF2B5EF4-FFF2-40B4-BE49-F238E27FC236}">
                <a16:creationId xmlns:a16="http://schemas.microsoft.com/office/drawing/2014/main" id="{EA4E60CD-49DC-BC36-0793-9CBEB3D3B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069"/>
          <a:stretch/>
        </p:blipFill>
        <p:spPr>
          <a:xfrm>
            <a:off x="7437319" y="175118"/>
            <a:ext cx="541839" cy="475036"/>
          </a:xfrm>
          <a:prstGeom prst="rect">
            <a:avLst/>
          </a:prstGeom>
        </p:spPr>
      </p:pic>
      <p:pic>
        <p:nvPicPr>
          <p:cNvPr id="2" name="Picture 8" descr="Rafael Nadal vence na Austrália e se torna o maior da história do tênis |  VEJA">
            <a:extLst>
              <a:ext uri="{FF2B5EF4-FFF2-40B4-BE49-F238E27FC236}">
                <a16:creationId xmlns:a16="http://schemas.microsoft.com/office/drawing/2014/main" id="{67E55D34-14F1-D5F5-1D50-AA9986FDF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r="20939"/>
          <a:stretch/>
        </p:blipFill>
        <p:spPr bwMode="auto">
          <a:xfrm>
            <a:off x="8143158" y="186641"/>
            <a:ext cx="541839" cy="47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90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Rafael Nadal vence na Austrália e se torna o maior da história do tênis |  VEJA">
            <a:extLst>
              <a:ext uri="{FF2B5EF4-FFF2-40B4-BE49-F238E27FC236}">
                <a16:creationId xmlns:a16="http://schemas.microsoft.com/office/drawing/2014/main" id="{B8736627-D016-677E-F800-AFC84D2A9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r="20939"/>
          <a:stretch/>
        </p:blipFill>
        <p:spPr bwMode="auto">
          <a:xfrm>
            <a:off x="420624" y="1557144"/>
            <a:ext cx="2314575" cy="20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53B4ED7-AC59-0C41-8F09-56B41164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Stay in the Game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59CD9A-4376-CB4C-BD13-36FCC98E3E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3468" y="1557144"/>
            <a:ext cx="5325498" cy="309350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3E0B70"/>
                </a:solidFill>
              </a:rPr>
              <a:t>Listen well 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3E0B70"/>
                </a:solidFill>
              </a:rPr>
              <a:t>Maintain safety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3E0B70"/>
                </a:solidFill>
              </a:rPr>
              <a:t>Play to the end </a:t>
            </a:r>
            <a:endParaRPr lang="en-US" sz="2400" dirty="0">
              <a:solidFill>
                <a:srgbClr val="3E0B7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7A48D-848D-4698-A823-F93FF0A95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FA932-6F86-454F-B538-89E485728172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D4737-A1D5-5F4B-B0C5-F486E25E3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Brooke Vuckovic. All Rights Reserved.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94267F13-2269-EEB0-E16A-F079D816BD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17" t="-1032" r="4568" b="1032"/>
          <a:stretch/>
        </p:blipFill>
        <p:spPr>
          <a:xfrm>
            <a:off x="6770284" y="176720"/>
            <a:ext cx="530883" cy="465430"/>
          </a:xfrm>
          <a:prstGeom prst="rect">
            <a:avLst/>
          </a:prstGeom>
        </p:spPr>
      </p:pic>
      <p:pic>
        <p:nvPicPr>
          <p:cNvPr id="10" name="Picture 9" descr="A picture containing indoor, decorated, colorful&#10;&#10;Description automatically generated">
            <a:extLst>
              <a:ext uri="{FF2B5EF4-FFF2-40B4-BE49-F238E27FC236}">
                <a16:creationId xmlns:a16="http://schemas.microsoft.com/office/drawing/2014/main" id="{75E08961-51B2-F116-7481-1872B3CB0A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069"/>
          <a:stretch/>
        </p:blipFill>
        <p:spPr>
          <a:xfrm>
            <a:off x="7437319" y="175118"/>
            <a:ext cx="541839" cy="475036"/>
          </a:xfrm>
          <a:prstGeom prst="rect">
            <a:avLst/>
          </a:prstGeom>
        </p:spPr>
      </p:pic>
      <p:pic>
        <p:nvPicPr>
          <p:cNvPr id="2" name="Picture 8" descr="Rafael Nadal vence na Austrália e se torna o maior da história do tênis |  VEJA">
            <a:extLst>
              <a:ext uri="{FF2B5EF4-FFF2-40B4-BE49-F238E27FC236}">
                <a16:creationId xmlns:a16="http://schemas.microsoft.com/office/drawing/2014/main" id="{5CCBB966-1652-779B-7CD7-06303ACC0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r="20939"/>
          <a:stretch/>
        </p:blipFill>
        <p:spPr bwMode="auto">
          <a:xfrm>
            <a:off x="8143158" y="186641"/>
            <a:ext cx="541839" cy="47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8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4200" y="1180415"/>
            <a:ext cx="0" cy="278267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96940" y="1180415"/>
            <a:ext cx="0" cy="278267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1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B02BFD-D288-F942-9CFE-A44439A6B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89" y="842645"/>
            <a:ext cx="2288008" cy="3453600"/>
          </a:xfrm>
          <a:prstGeom prst="rect">
            <a:avLst/>
          </a:prstGeom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4200" y="1180415"/>
            <a:ext cx="0" cy="278267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adical Candor">
            <a:extLst>
              <a:ext uri="{FF2B5EF4-FFF2-40B4-BE49-F238E27FC236}">
                <a16:creationId xmlns:a16="http://schemas.microsoft.com/office/drawing/2014/main" id="{4E3DF0C7-C543-7806-950D-559CC262F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2" r="16955"/>
          <a:stretch/>
        </p:blipFill>
        <p:spPr bwMode="auto">
          <a:xfrm>
            <a:off x="3402158" y="842645"/>
            <a:ext cx="2314706" cy="34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96940" y="1180415"/>
            <a:ext cx="0" cy="278267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RUCIAL ACCOUNTABILITY: 2nd Edition">
            <a:extLst>
              <a:ext uri="{FF2B5EF4-FFF2-40B4-BE49-F238E27FC236}">
                <a16:creationId xmlns:a16="http://schemas.microsoft.com/office/drawing/2014/main" id="{F4014339-9068-370A-DA2C-6BADEBE80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6668" y="842646"/>
            <a:ext cx="2288008" cy="34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4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mbined Template - v01">
  <a:themeElements>
    <a:clrScheme name="Brooke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99"/>
      </a:hlink>
      <a:folHlink>
        <a:srgbClr val="0000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mbined Template - v01">
  <a:themeElements>
    <a:clrScheme name="Brooke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99"/>
      </a:hlink>
      <a:folHlink>
        <a:srgbClr val="0000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ombined Template - v01">
  <a:themeElements>
    <a:clrScheme name="Brooke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99"/>
      </a:hlink>
      <a:folHlink>
        <a:srgbClr val="0000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purl.org/dc/elements/1.1/"/>
    <ds:schemaRef ds:uri="http://schemas.microsoft.com/sharepoint/v3/field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6796</TotalTime>
  <Words>196</Words>
  <Application>Microsoft Macintosh PowerPoint</Application>
  <PresentationFormat>On-screen Show (16:9)</PresentationFormat>
  <Paragraphs>60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Custom Design</vt:lpstr>
      <vt:lpstr>2_Custom Design</vt:lpstr>
      <vt:lpstr>Combined Template - v01</vt:lpstr>
      <vt:lpstr>1_Combined Template - v01</vt:lpstr>
      <vt:lpstr>7_Custom Design</vt:lpstr>
      <vt:lpstr>6_Combined Template - v01</vt:lpstr>
      <vt:lpstr>PowerPoint Presentation</vt:lpstr>
      <vt:lpstr>How to prepare for tough conversations at work--</vt:lpstr>
      <vt:lpstr>PowerPoint Presentation</vt:lpstr>
      <vt:lpstr>PowerPoint Presentation</vt:lpstr>
      <vt:lpstr>Clarify Purpose</vt:lpstr>
      <vt:lpstr>Count on Contrast</vt:lpstr>
      <vt:lpstr>Stay in the Game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Blake Roger Goble</cp:lastModifiedBy>
  <cp:revision>715</cp:revision>
  <dcterms:created xsi:type="dcterms:W3CDTF">2010-04-12T23:12:02Z</dcterms:created>
  <dcterms:modified xsi:type="dcterms:W3CDTF">2023-03-09T15:25:22Z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