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147482454" r:id="rId5"/>
    <p:sldId id="2147482455" r:id="rId6"/>
    <p:sldId id="2147482456" r:id="rId7"/>
    <p:sldId id="2147482463" r:id="rId8"/>
    <p:sldId id="2147482465" r:id="rId9"/>
    <p:sldId id="2147482461" r:id="rId10"/>
    <p:sldId id="2147482458" r:id="rId11"/>
    <p:sldId id="2147482466" r:id="rId12"/>
    <p:sldId id="2147482467" r:id="rId13"/>
    <p:sldId id="279" r:id="rId14"/>
    <p:sldId id="2147482464" r:id="rId15"/>
    <p:sldId id="2147482460" r:id="rId16"/>
    <p:sldId id="285" r:id="rId17"/>
    <p:sldId id="2147482470" r:id="rId18"/>
    <p:sldId id="374" r:id="rId19"/>
    <p:sldId id="2147482471" r:id="rId20"/>
    <p:sldId id="290" r:id="rId21"/>
    <p:sldId id="2147482468" r:id="rId22"/>
    <p:sldId id="287" r:id="rId23"/>
    <p:sldId id="2147482469" r:id="rId24"/>
    <p:sldId id="2147482450" r:id="rId25"/>
    <p:sldId id="372" r:id="rId26"/>
    <p:sldId id="300" r:id="rId27"/>
    <p:sldId id="371" r:id="rId28"/>
    <p:sldId id="373" r:id="rId29"/>
    <p:sldId id="292" r:id="rId30"/>
    <p:sldId id="2147482472" r:id="rId31"/>
    <p:sldId id="294" r:id="rId32"/>
    <p:sldId id="296" r:id="rId33"/>
    <p:sldId id="297" r:id="rId34"/>
    <p:sldId id="299" r:id="rId35"/>
    <p:sldId id="2147482462" r:id="rId36"/>
  </p:sldIdLst>
  <p:sldSz cx="9144000" cy="5143500" type="screen16x9"/>
  <p:notesSz cx="6858000" cy="9144000"/>
  <p:embeddedFontLst>
    <p:embeddedFont>
      <p:font typeface="Figtree" panose="020B0604020202020204" charset="0"/>
      <p:regular r:id="rId39"/>
      <p:bold r:id="rId40"/>
      <p:italic r:id="rId41"/>
      <p:boldItalic r:id="rId42"/>
    </p:embeddedFont>
    <p:embeddedFont>
      <p:font typeface="Figtree SemiBold" panose="020B0604020202020204" charset="0"/>
      <p:regular r:id="rId43"/>
      <p:bold r:id="rId44"/>
      <p:italic r:id="rId45"/>
      <p:boldItalic r:id="rId46"/>
    </p:embeddedFont>
    <p:embeddedFont>
      <p:font typeface="Proxima Nova" panose="020B0604020202020204" charset="0"/>
      <p:regular r:id="rId47"/>
      <p:bold r:id="rId48"/>
      <p:italic r:id="rId49"/>
      <p:boldItalic r:id="rId50"/>
    </p:embeddedFont>
    <p:embeddedFont>
      <p:font typeface="Source Serif 4 14pt SemiBold" panose="020B060402020202020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21806923-04FA-7942-82B2-0CEAB42ACF87}">
          <p14:sldIdLst>
            <p14:sldId id="2147482454"/>
            <p14:sldId id="2147482455"/>
            <p14:sldId id="2147482456"/>
            <p14:sldId id="2147482463"/>
            <p14:sldId id="2147482465"/>
            <p14:sldId id="2147482461"/>
            <p14:sldId id="2147482458"/>
            <p14:sldId id="2147482466"/>
            <p14:sldId id="2147482467"/>
            <p14:sldId id="279"/>
            <p14:sldId id="2147482464"/>
            <p14:sldId id="2147482460"/>
            <p14:sldId id="285"/>
            <p14:sldId id="2147482470"/>
            <p14:sldId id="374"/>
            <p14:sldId id="2147482471"/>
            <p14:sldId id="290"/>
            <p14:sldId id="2147482468"/>
            <p14:sldId id="287"/>
            <p14:sldId id="2147482469"/>
            <p14:sldId id="2147482450"/>
            <p14:sldId id="372"/>
            <p14:sldId id="300"/>
            <p14:sldId id="371"/>
            <p14:sldId id="373"/>
            <p14:sldId id="292"/>
            <p14:sldId id="2147482472"/>
            <p14:sldId id="294"/>
            <p14:sldId id="296"/>
            <p14:sldId id="297"/>
            <p14:sldId id="299"/>
            <p14:sldId id="2147482462"/>
          </p14:sldIdLst>
        </p14:section>
      </p14:sectionLst>
    </p:ext>
    <p:ext uri="{EFAFB233-063F-42B5-8137-9DF3F51BA10A}">
      <p15:sldGuideLst xmlns:p15="http://schemas.microsoft.com/office/powerpoint/2012/main">
        <p15:guide id="1" pos="5526">
          <p15:clr>
            <a:srgbClr val="747775"/>
          </p15:clr>
        </p15:guide>
        <p15:guide id="2" pos="196">
          <p15:clr>
            <a:srgbClr val="747775"/>
          </p15:clr>
        </p15:guide>
        <p15:guide id="3" orient="horz" pos="3108">
          <p15:clr>
            <a:srgbClr val="747775"/>
          </p15:clr>
        </p15:guide>
        <p15:guide id="4" pos="4688">
          <p15:clr>
            <a:srgbClr val="747775"/>
          </p15:clr>
        </p15:guide>
        <p15:guide id="5" orient="horz" pos="2749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2" roundtripDataSignature="AMtx7mjHmEPbCRY70IJHTNdg6S9zZ4tkk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43442D-83DA-7EF6-B037-E91AF6347F46}" name="Toon Leemans" initials="" userId="S::leemato@cronos.be::7eb6b91b-63c1-4bd9-ad78-cb78a05ee2ab" providerId="AD"/>
  <p188:author id="{F8CC7838-1608-B330-50A6-AC0BAEA97581}" name="Wim Vervust" initials="" userId="S::vervuwi@cronos.be::c04f03d3-fe54-41c3-9649-27ddb94b253b" providerId="AD"/>
  <p188:author id="{DE76E841-B41E-C668-F37D-B186D9EA01AD}" name="Jan Krul" initials="JK" userId="S::kruljan@cronos.be::aea7e130-29e8-45bd-86b7-95c51b80b7e9" providerId="AD"/>
  <p188:author id="{CDAFD098-2006-ED39-E15A-FC108111062E}" name="Christophe Joos" initials="" userId="S::jooschr@cronos.be::2de689c1-dc75-4a2c-b364-a2fe814167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F29"/>
    <a:srgbClr val="DAE8F4"/>
    <a:srgbClr val="E7EBF1"/>
    <a:srgbClr val="FFFFFF"/>
    <a:srgbClr val="00A07B"/>
    <a:srgbClr val="806FAF"/>
    <a:srgbClr val="637685"/>
    <a:srgbClr val="242631"/>
    <a:srgbClr val="C1D2DE"/>
    <a:srgbClr val="E8E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53F18-7589-9140-B468-7C6DE2BB528F}" v="210" dt="2025-05-19T10:41:09.294"/>
  </p1510:revLst>
</p1510:revInfo>
</file>

<file path=ppt/tableStyles.xml><?xml version="1.0" encoding="utf-8"?>
<a:tblStyleLst xmlns:a="http://schemas.openxmlformats.org/drawingml/2006/main" def="{0EFB48EB-70A9-43BC-A06C-C5C27CEA0025}">
  <a:tblStyle styleId="{0EFB48EB-70A9-43BC-A06C-C5C27CEA002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7" autoAdjust="0"/>
    <p:restoredTop sz="94694"/>
  </p:normalViewPr>
  <p:slideViewPr>
    <p:cSldViewPr snapToGrid="0">
      <p:cViewPr varScale="1">
        <p:scale>
          <a:sx n="93" d="100"/>
          <a:sy n="93" d="100"/>
        </p:scale>
        <p:origin x="393" y="54"/>
      </p:cViewPr>
      <p:guideLst>
        <p:guide pos="5526"/>
        <p:guide pos="196"/>
        <p:guide orient="horz" pos="3108"/>
        <p:guide pos="4688"/>
        <p:guide orient="horz" pos="27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12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123" Type="http://schemas.openxmlformats.org/officeDocument/2006/relationships/presProps" Target="presProps.xml"/><Relationship Id="rId12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12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124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1.fntdata"/><Relationship Id="rId12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122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97DB65-5008-1358-E810-0D585ED299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121B8-FD41-622F-C3A7-A3015FE36F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79EF0-10FE-FD5F-8453-9A795AC9E1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5545D-1F47-0A41-B658-AEA21C3C0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40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Proxima Nova" panose="02000506030000020004" pitchFamily="2" charset="0"/>
        <a:ea typeface="Proxima Nova" panose="02000506030000020004" pitchFamily="2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5026e24d8c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25026e24d8c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235E0239-D03A-B28B-6436-D0E6BEC0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5026e24d8c_1_19:notes">
            <a:extLst>
              <a:ext uri="{FF2B5EF4-FFF2-40B4-BE49-F238E27FC236}">
                <a16:creationId xmlns:a16="http://schemas.microsoft.com/office/drawing/2014/main" id="{EDC399F2-F293-188B-AC72-DF5E90C2FC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25026e24d8c_1_19:notes">
            <a:extLst>
              <a:ext uri="{FF2B5EF4-FFF2-40B4-BE49-F238E27FC236}">
                <a16:creationId xmlns:a16="http://schemas.microsoft.com/office/drawing/2014/main" id="{178C028C-3935-7D0A-9091-2A8B16FEFC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95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>
          <a:extLst>
            <a:ext uri="{FF2B5EF4-FFF2-40B4-BE49-F238E27FC236}">
              <a16:creationId xmlns:a16="http://schemas.microsoft.com/office/drawing/2014/main" id="{F024C92F-6C97-FA1D-B62D-011D609D7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8:notes">
            <a:extLst>
              <a:ext uri="{FF2B5EF4-FFF2-40B4-BE49-F238E27FC236}">
                <a16:creationId xmlns:a16="http://schemas.microsoft.com/office/drawing/2014/main" id="{228D2BC8-D57B-AA3F-BCD5-8153CFFD41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18:notes">
            <a:extLst>
              <a:ext uri="{FF2B5EF4-FFF2-40B4-BE49-F238E27FC236}">
                <a16:creationId xmlns:a16="http://schemas.microsoft.com/office/drawing/2014/main" id="{D41CA4F4-14EB-7E05-0860-325FD9DF15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692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445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>
          <a:extLst>
            <a:ext uri="{FF2B5EF4-FFF2-40B4-BE49-F238E27FC236}">
              <a16:creationId xmlns:a16="http://schemas.microsoft.com/office/drawing/2014/main" id="{382FC119-320D-EEBF-C4CA-1EC33447B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8:notes">
            <a:extLst>
              <a:ext uri="{FF2B5EF4-FFF2-40B4-BE49-F238E27FC236}">
                <a16:creationId xmlns:a16="http://schemas.microsoft.com/office/drawing/2014/main" id="{7B11B2DE-EC1D-C6A2-53ED-9C141E84E3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8:notes">
            <a:extLst>
              <a:ext uri="{FF2B5EF4-FFF2-40B4-BE49-F238E27FC236}">
                <a16:creationId xmlns:a16="http://schemas.microsoft.com/office/drawing/2014/main" id="{38236526-C2A6-ED9B-7737-4488CB2EFF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09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>
          <a:extLst>
            <a:ext uri="{FF2B5EF4-FFF2-40B4-BE49-F238E27FC236}">
              <a16:creationId xmlns:a16="http://schemas.microsoft.com/office/drawing/2014/main" id="{BDE55B04-0F3F-4E45-F145-531C6CEA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:notes">
            <a:extLst>
              <a:ext uri="{FF2B5EF4-FFF2-40B4-BE49-F238E27FC236}">
                <a16:creationId xmlns:a16="http://schemas.microsoft.com/office/drawing/2014/main" id="{77473FA5-ED43-FE83-6BFB-F3DECC4D7D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3:notes">
            <a:extLst>
              <a:ext uri="{FF2B5EF4-FFF2-40B4-BE49-F238E27FC236}">
                <a16:creationId xmlns:a16="http://schemas.microsoft.com/office/drawing/2014/main" id="{5337D1AC-16CC-6EFB-9591-1D0D9D83DF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540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" name="Google Shape;523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>
          <a:extLst>
            <a:ext uri="{FF2B5EF4-FFF2-40B4-BE49-F238E27FC236}">
              <a16:creationId xmlns:a16="http://schemas.microsoft.com/office/drawing/2014/main" id="{DD495A1E-D0A9-236A-5EF7-03674606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2:notes">
            <a:extLst>
              <a:ext uri="{FF2B5EF4-FFF2-40B4-BE49-F238E27FC236}">
                <a16:creationId xmlns:a16="http://schemas.microsoft.com/office/drawing/2014/main" id="{2F1123C9-F4A7-D287-83D0-98B3D1039C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3" name="Google Shape;523;p52:notes">
            <a:extLst>
              <a:ext uri="{FF2B5EF4-FFF2-40B4-BE49-F238E27FC236}">
                <a16:creationId xmlns:a16="http://schemas.microsoft.com/office/drawing/2014/main" id="{CEA4CA36-2C64-9E0D-2D6D-A4F419FBE9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2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9" name="Google Shape;619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9" name="Google Shape;72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4" name="Google Shape;76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Proxima Nova" panose="02000506030000020004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Graphic v1">
    <p:bg>
      <p:bgPr>
        <a:solidFill>
          <a:srgbClr val="1F1F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E4A1B-36F0-C518-559B-A28314B0C4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9650B8-6F14-E00A-BD3F-4096EFF9C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29" y="1125501"/>
            <a:ext cx="5232003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Google Shape;39;g20a5c773c88_0_30">
            <a:extLst>
              <a:ext uri="{FF2B5EF4-FFF2-40B4-BE49-F238E27FC236}">
                <a16:creationId xmlns:a16="http://schemas.microsoft.com/office/drawing/2014/main" id="{5FF1DEA9-7FC7-2B4C-834F-B353BDCA239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0429" y="2916201"/>
            <a:ext cx="5232003" cy="60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grpSp>
        <p:nvGrpSpPr>
          <p:cNvPr id="2" name="Graphic 9">
            <a:extLst>
              <a:ext uri="{FF2B5EF4-FFF2-40B4-BE49-F238E27FC236}">
                <a16:creationId xmlns:a16="http://schemas.microsoft.com/office/drawing/2014/main" id="{8E859178-4087-F614-B9DA-FE3E59D2B1FA}"/>
              </a:ext>
            </a:extLst>
          </p:cNvPr>
          <p:cNvGrpSpPr/>
          <p:nvPr userDrawn="1"/>
        </p:nvGrpSpPr>
        <p:grpSpPr>
          <a:xfrm>
            <a:off x="280429" y="4530945"/>
            <a:ext cx="1748188" cy="351911"/>
            <a:chOff x="280429" y="4810450"/>
            <a:chExt cx="968413" cy="19494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0CDFDE2-8B8A-37CD-084C-937915E72794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DB64A12-3BC4-9DCD-7302-4F2982B8F1AB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644FD03-0F61-2D60-6D66-811CCE9B7A28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4BF45D5-09BC-C7F2-B0FA-A533FDE3D03C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17B7E81-7632-8541-42E3-D1AB037E7167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33A01B7-4975-80E9-9284-5940A84D408C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791101C-5216-A573-663B-AAA0856381CE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A22D0B4-1264-DBB8-D5EA-881542EA6A71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51CD4F4-7106-6E6A-5A6F-BF0BF1AB3B9D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D149F75-04AF-3EFA-8E4C-674F9BB120AF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82C9104-1556-83C6-6096-82A5D616506A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189BC73-C7A7-5C5B-312F-8A771A1987A5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3896A2E-3680-43C0-5BE1-7028E49CC4EC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9245F86-7C46-A1BB-B106-E78E5760A280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A33C07B-8E58-03D4-499F-171C022595AA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517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Graphic v2">
    <p:bg>
      <p:bgPr>
        <a:solidFill>
          <a:srgbClr val="1F1F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E4A1B-36F0-C518-559B-A28314B0C4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D2ECAF4-408A-22CF-C8D7-0CBF27114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29" y="1125501"/>
            <a:ext cx="5232003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Google Shape;39;g20a5c773c88_0_30">
            <a:extLst>
              <a:ext uri="{FF2B5EF4-FFF2-40B4-BE49-F238E27FC236}">
                <a16:creationId xmlns:a16="http://schemas.microsoft.com/office/drawing/2014/main" id="{C2BF5BA4-76A3-9E1C-35B5-3186086106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0429" y="2916201"/>
            <a:ext cx="5232003" cy="60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grpSp>
        <p:nvGrpSpPr>
          <p:cNvPr id="38" name="Graphic 9">
            <a:extLst>
              <a:ext uri="{FF2B5EF4-FFF2-40B4-BE49-F238E27FC236}">
                <a16:creationId xmlns:a16="http://schemas.microsoft.com/office/drawing/2014/main" id="{E9C64EAB-2F01-BB85-0233-1DB953436538}"/>
              </a:ext>
            </a:extLst>
          </p:cNvPr>
          <p:cNvGrpSpPr/>
          <p:nvPr userDrawn="1"/>
        </p:nvGrpSpPr>
        <p:grpSpPr>
          <a:xfrm>
            <a:off x="280429" y="4530945"/>
            <a:ext cx="1748188" cy="351911"/>
            <a:chOff x="280429" y="4810450"/>
            <a:chExt cx="968413" cy="194942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5114BE59-93F5-8432-BFFE-61E09A4D93A7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0A0C677-6B36-70B3-A727-1AD5F0C891EB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7BEBA84E-7B55-D391-5ACF-F71CAF6E6942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A511442-1B09-B9BC-3290-A7E74A250C53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E34F9789-D7FE-E078-B92F-82ADD9EF6E14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12D6B938-399F-2FA4-BDD9-27B1576A2F2E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1FABD5BD-F66E-B671-415E-82C750073569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D6F89B8-76F3-CD99-56FC-C4F403D1C457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7D832EE-840F-1D46-9DCA-E6FDE49F3DD5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B8B50E0-492A-9538-72D7-494F1B7EB688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0F05116-F406-B606-80DA-5B439635327A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E553926C-923A-89A2-6376-3AAA40F2881D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C3FD51E-2777-B688-195F-F92B0F4A079C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1E018DB0-7C89-A05E-7F48-4BED4918BECF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D630B6B3-17E2-CA8B-BFF4-69A323B25382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173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E4A1B-36F0-C518-559B-A28314B0C4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429" y="1125501"/>
            <a:ext cx="5232003" cy="17907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Google Shape;39;g20a5c773c88_0_30">
            <a:extLst>
              <a:ext uri="{FF2B5EF4-FFF2-40B4-BE49-F238E27FC236}">
                <a16:creationId xmlns:a16="http://schemas.microsoft.com/office/drawing/2014/main" id="{D41B21AC-3042-855E-E2B7-A373A6DB5A7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0429" y="2916201"/>
            <a:ext cx="5232003" cy="60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grpSp>
        <p:nvGrpSpPr>
          <p:cNvPr id="38" name="Graphic 9">
            <a:extLst>
              <a:ext uri="{FF2B5EF4-FFF2-40B4-BE49-F238E27FC236}">
                <a16:creationId xmlns:a16="http://schemas.microsoft.com/office/drawing/2014/main" id="{388DB8E2-734A-9C99-9EC7-140D463544A3}"/>
              </a:ext>
            </a:extLst>
          </p:cNvPr>
          <p:cNvGrpSpPr/>
          <p:nvPr userDrawn="1"/>
        </p:nvGrpSpPr>
        <p:grpSpPr>
          <a:xfrm>
            <a:off x="280429" y="4530945"/>
            <a:ext cx="1748188" cy="351911"/>
            <a:chOff x="280429" y="4810450"/>
            <a:chExt cx="968413" cy="194942"/>
          </a:xfrm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721B6CE-D124-60D7-80B4-58B9B4E54211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C048372-04DA-7FC2-D1B7-EB067F685171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1EF8D69-C53D-9AB0-02BB-3B061F78F843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A3AD2C4-8A39-D645-1710-79263EB9C9C1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12A8E2D-C709-7803-B8A7-4051D34D2FDC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4A992E1-268F-F63F-D6EA-D441C5F5E08C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6B4CC4E-61D1-8BF8-3AAD-4D9C92FD6A26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03101D2B-3D4C-1DF7-F721-D52B3DC1AF53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66756D66-8254-AA33-F3B3-85013F0FEDC2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10C2919-031B-9C75-3EE5-B737DB68C03D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EEC6CA1E-4FCD-A324-F176-97AC0C1D509D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0556D60-E5A2-8133-D92D-48BA4824493C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FCEE16F-145F-2DB1-948C-8B28D3829060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FA2C19F-8DF7-F7E6-122E-1D598C719186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B23967A-2C00-6971-87AF-0985107535D5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122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Only title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D003-C6A8-C9B4-DE68-834E10D2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riehoek 7">
            <a:extLst>
              <a:ext uri="{FF2B5EF4-FFF2-40B4-BE49-F238E27FC236}">
                <a16:creationId xmlns:a16="http://schemas.microsoft.com/office/drawing/2014/main" id="{694680EB-75BD-0916-495D-235B64782F1B}"/>
              </a:ext>
            </a:extLst>
          </p:cNvPr>
          <p:cNvSpPr/>
          <p:nvPr userDrawn="1"/>
        </p:nvSpPr>
        <p:spPr>
          <a:xfrm rot="5400000">
            <a:off x="-48254" y="559233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9809A-A5D2-8EE9-3570-9D2256F5520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+ 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D617458-9233-A84D-7EB0-22AA8E33F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riehoek 7">
            <a:extLst>
              <a:ext uri="{FF2B5EF4-FFF2-40B4-BE49-F238E27FC236}">
                <a16:creationId xmlns:a16="http://schemas.microsoft.com/office/drawing/2014/main" id="{B92153D0-0867-FDB7-6D74-A1B69F3BE96E}"/>
              </a:ext>
            </a:extLst>
          </p:cNvPr>
          <p:cNvSpPr/>
          <p:nvPr userDrawn="1"/>
        </p:nvSpPr>
        <p:spPr>
          <a:xfrm rot="5400000">
            <a:off x="-48254" y="576325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8A9CA4F-30A7-1B4D-C4AE-12045BA83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7" y="1150854"/>
            <a:ext cx="8535899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E03291-8C19-F9C3-18D7-137A74417AB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+ two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AAA1AD-0AE7-4BD4-7057-EC6B0374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riehoek 7">
            <a:extLst>
              <a:ext uri="{FF2B5EF4-FFF2-40B4-BE49-F238E27FC236}">
                <a16:creationId xmlns:a16="http://schemas.microsoft.com/office/drawing/2014/main" id="{415B8AEB-BA03-C0D2-158E-36D8EDFD435C}"/>
              </a:ext>
            </a:extLst>
          </p:cNvPr>
          <p:cNvSpPr/>
          <p:nvPr userDrawn="1"/>
        </p:nvSpPr>
        <p:spPr>
          <a:xfrm rot="5400000">
            <a:off x="-48254" y="576325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9C73A5-16F6-5C0B-E98A-E76947167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1150854"/>
            <a:ext cx="4108704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394A775-0600-AF44-8938-5C41F64C3A2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12215" y="1150854"/>
            <a:ext cx="4339184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E9C2B-5C8B-5730-C562-114EBFD34DE1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twee kolommen 1" userDrawn="1">
  <p:cSld name="Title + 4 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582B9-F7D2-C1B3-6C4F-BACD81C5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riehoek 7">
            <a:extLst>
              <a:ext uri="{FF2B5EF4-FFF2-40B4-BE49-F238E27FC236}">
                <a16:creationId xmlns:a16="http://schemas.microsoft.com/office/drawing/2014/main" id="{CA5BC3D6-D28D-2B33-C123-4073BE32DA4B}"/>
              </a:ext>
            </a:extLst>
          </p:cNvPr>
          <p:cNvSpPr/>
          <p:nvPr userDrawn="1"/>
        </p:nvSpPr>
        <p:spPr>
          <a:xfrm rot="5400000">
            <a:off x="-48254" y="576325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B1EC-2141-212A-8AAC-298E3E8AE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5" y="1150854"/>
            <a:ext cx="2156233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E5FED0-F722-369D-D559-480866D51CE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27894" y="1150854"/>
            <a:ext cx="2038013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C8E6460-D8B2-DC60-01E6-0064CE5C780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39266" y="1150854"/>
            <a:ext cx="2133390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BDEAD38-F4C1-6B46-D499-DD60BCF2771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63901" y="1150854"/>
            <a:ext cx="1987498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A0CF3B-05C0-1293-13A3-0768D67962F9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twee kolommen 1 1" userDrawn="1">
  <p:cSld name="Title + 5 columns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A71C47-22B1-CBCD-B57A-EB3E4B0C4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riehoek 7">
            <a:extLst>
              <a:ext uri="{FF2B5EF4-FFF2-40B4-BE49-F238E27FC236}">
                <a16:creationId xmlns:a16="http://schemas.microsoft.com/office/drawing/2014/main" id="{4259B428-652E-233A-BEF1-36CF73AD1204}"/>
              </a:ext>
            </a:extLst>
          </p:cNvPr>
          <p:cNvSpPr/>
          <p:nvPr userDrawn="1"/>
        </p:nvSpPr>
        <p:spPr>
          <a:xfrm rot="5400000">
            <a:off x="-48254" y="576325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FDBAF86-92E9-C96A-B5F4-F81E8F582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1153501"/>
            <a:ext cx="1591056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45E56E1-7C13-23A4-EC5B-F7651650EB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06461" y="1150854"/>
            <a:ext cx="1591055" cy="35036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D5CD84F-C502-3F61-7CD0-839F5F41E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32504" y="1150854"/>
            <a:ext cx="1668551" cy="35036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9DF0A30-4AF0-7531-4498-24131419D1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11659" y="1150854"/>
            <a:ext cx="1601496" cy="35036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4E4BF5F-156F-5A20-D181-AE7BFFE2DF8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25268" y="1139741"/>
            <a:ext cx="1591056" cy="350369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C34F3-02AF-A8ED-5C7B-82DB5E565F93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in één kolom 1" userDrawn="1">
  <p:cSld name="Image left + text righ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E7C862B8-459E-B28E-500C-970F8F50E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36551"/>
            <a:ext cx="4449157" cy="719859"/>
          </a:xfrm>
        </p:spPr>
        <p:txBody>
          <a:bodyPr>
            <a:noAutofit/>
          </a:bodyPr>
          <a:lstStyle>
            <a:lvl1pPr>
              <a:defRPr sz="28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7A407DB-7DF7-553A-C7E0-CE7313FF12DB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22236" y="136524"/>
            <a:ext cx="4224211" cy="4495801"/>
          </a:xfrm>
          <a:prstGeom prst="roundRect">
            <a:avLst>
              <a:gd name="adj" fmla="val 2609"/>
            </a:avLst>
          </a:prstGeo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CED6008-EF40-33F7-6553-142EA38C3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0" y="1292251"/>
            <a:ext cx="4449763" cy="33400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231DE9-4E1A-51DA-0159-A098DF12ADBD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ngepaste lay-out 1" userDrawn="1">
  <p:cSld name="Text left + image righ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8D69F4DE-DF6F-E6DE-940A-ED0E241D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336551"/>
            <a:ext cx="4449763" cy="719859"/>
          </a:xfrm>
        </p:spPr>
        <p:txBody>
          <a:bodyPr>
            <a:noAutofit/>
          </a:bodyPr>
          <a:lstStyle>
            <a:lvl1pPr>
              <a:defRPr sz="28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3D6D6B4-E97B-749E-6F64-3C54778817D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4882897" y="136524"/>
            <a:ext cx="4138262" cy="4495801"/>
          </a:xfrm>
          <a:prstGeom prst="roundRect">
            <a:avLst>
              <a:gd name="adj" fmla="val 2609"/>
            </a:avLst>
          </a:prstGeo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53A2087-6795-E37A-0671-91E11C9F4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9590" y="1284693"/>
            <a:ext cx="4449763" cy="33476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6098FE-81D3-E7CC-79CF-4C82DDE208F0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dstuk titel paars" userDrawn="1">
  <p:cSld name="Chapter dark">
    <p:bg>
      <p:bgPr>
        <a:solidFill>
          <a:srgbClr val="655BA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296919-2BE7-00B1-A10C-C398B0CC6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186"/>
            <a:ext cx="9143999" cy="5145872"/>
          </a:xfrm>
          <a:prstGeom prst="rect">
            <a:avLst/>
          </a:prstGeom>
        </p:spPr>
      </p:pic>
      <p:sp>
        <p:nvSpPr>
          <p:cNvPr id="8" name="Google Shape;160;p43">
            <a:extLst>
              <a:ext uri="{FF2B5EF4-FFF2-40B4-BE49-F238E27FC236}">
                <a16:creationId xmlns:a16="http://schemas.microsoft.com/office/drawing/2014/main" id="{D627902D-54E7-8855-688B-B75B1A61895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0430" y="744575"/>
            <a:ext cx="8360344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43"/>
              </a:buClr>
              <a:buSzPts val="4000"/>
              <a:buNone/>
              <a:defRPr sz="4000" b="0" i="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9" name="Google Shape;161;p43">
            <a:extLst>
              <a:ext uri="{FF2B5EF4-FFF2-40B4-BE49-F238E27FC236}">
                <a16:creationId xmlns:a16="http://schemas.microsoft.com/office/drawing/2014/main" id="{CB5D74F0-3D26-7F9A-83C9-A5906F7BFC0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0427" y="2834125"/>
            <a:ext cx="8360344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43"/>
              </a:buClr>
              <a:buSzPts val="1600"/>
              <a:buNone/>
              <a:defRPr sz="16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ED40C-3DF6-4726-5005-A08981F07C7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55BEF162-CC9F-98DD-E623-EC6ED3993F78}"/>
              </a:ext>
            </a:extLst>
          </p:cNvPr>
          <p:cNvGrpSpPr/>
          <p:nvPr/>
        </p:nvGrpSpPr>
        <p:grpSpPr>
          <a:xfrm>
            <a:off x="280429" y="4810450"/>
            <a:ext cx="968413" cy="194942"/>
            <a:chOff x="280429" y="4810450"/>
            <a:chExt cx="968413" cy="194942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DDA3C26-B3DD-DCDD-3872-95452259CA3B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3C62261-18C8-36B7-8A57-34A90737575E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C89C5D64-A9DA-D68E-58AE-FE03AC204F34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A9AD453-8E02-8C43-5AC8-56EAA63DF4AD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10DDBF7-6F2F-71D2-05AD-4B1722431D5A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438C19D-25BA-B2B9-6A45-0D8FC110B013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9B13534-1B4C-238C-36E8-DD0DB3D8EEEC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02B5D79-B9A3-7F0C-4367-DC4A948A7A03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5705E47-A61C-AA8E-254E-879CCB5509D8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5758535-9F96-AB1A-B948-66FCCC0C4CDA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86225C2-3A17-894D-AC2C-13D1FA1AC427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165714F-9C7E-51C4-91E5-40678432759B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FC4B832-2DEF-6DB9-F6FC-441C8111AA08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870924D-2E8B-E930-359D-5018B68050A2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4CFC185-1B5E-A68D-81FA-E31AD13EF15A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dstuk titel paars" preserve="1" userDrawn="1">
  <p:cSld name="Chapter light">
    <p:bg>
      <p:bgPr>
        <a:solidFill>
          <a:srgbClr val="655BA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296919-2BE7-00B1-A10C-C398B0CC6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07" y="0"/>
            <a:ext cx="9139786" cy="514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3635B-12C6-5CE6-505C-1DD5C893815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  <p:sp>
        <p:nvSpPr>
          <p:cNvPr id="10" name="Google Shape;160;p43">
            <a:extLst>
              <a:ext uri="{FF2B5EF4-FFF2-40B4-BE49-F238E27FC236}">
                <a16:creationId xmlns:a16="http://schemas.microsoft.com/office/drawing/2014/main" id="{86816D7E-8FE0-0530-F431-1BDA7C22A47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0418" y="744575"/>
            <a:ext cx="8360356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43"/>
              </a:buClr>
              <a:buSzPts val="4000"/>
              <a:buNone/>
              <a:defRPr sz="4000" b="0" i="0">
                <a:solidFill>
                  <a:srgbClr val="1F1F2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61;p43">
            <a:extLst>
              <a:ext uri="{FF2B5EF4-FFF2-40B4-BE49-F238E27FC236}">
                <a16:creationId xmlns:a16="http://schemas.microsoft.com/office/drawing/2014/main" id="{B77C391C-05ED-5077-B236-9E66B700B3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80415" y="2834125"/>
            <a:ext cx="8360356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643"/>
              </a:buClr>
              <a:buSzPts val="1600"/>
              <a:buNone/>
              <a:defRPr sz="1600">
                <a:solidFill>
                  <a:srgbClr val="1F1F29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2AA01A17-F947-C34B-5A5F-A3905E9E5B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80417" y="4805990"/>
            <a:ext cx="968342" cy="2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2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Title + description ligh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A8FE516-54E0-3F07-0C71-F806F3307A7E}"/>
              </a:ext>
            </a:extLst>
          </p:cNvPr>
          <p:cNvSpPr/>
          <p:nvPr userDrawn="1"/>
        </p:nvSpPr>
        <p:spPr>
          <a:xfrm>
            <a:off x="4680849" y="103773"/>
            <a:ext cx="4407326" cy="4551354"/>
          </a:xfrm>
          <a:prstGeom prst="roundRect">
            <a:avLst>
              <a:gd name="adj" fmla="val 31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211598" y="1233175"/>
            <a:ext cx="421681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600" b="0" i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70" name="Google Shape;70;p33"/>
          <p:cNvSpPr txBox="1">
            <a:spLocks noGrp="1"/>
          </p:cNvSpPr>
          <p:nvPr>
            <p:ph type="subTitle" idx="1"/>
          </p:nvPr>
        </p:nvSpPr>
        <p:spPr>
          <a:xfrm>
            <a:off x="211598" y="2803075"/>
            <a:ext cx="4216819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79D26D3-B85B-1F13-A1F0-B4B6A9FA31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93915" y="309839"/>
            <a:ext cx="4038487" cy="4194148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372ABD-B7E4-1AC3-AB90-7DA0C0588068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titel en beschrijving 1" userDrawn="1">
  <p:cSld name="Title + description dar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026ABDE-FEF4-5C63-B4F2-B4653C8267C9}"/>
              </a:ext>
            </a:extLst>
          </p:cNvPr>
          <p:cNvSpPr/>
          <p:nvPr userDrawn="1"/>
        </p:nvSpPr>
        <p:spPr>
          <a:xfrm>
            <a:off x="4680849" y="103773"/>
            <a:ext cx="4407326" cy="4551354"/>
          </a:xfrm>
          <a:prstGeom prst="roundRect">
            <a:avLst>
              <a:gd name="adj" fmla="val 3135"/>
            </a:avLst>
          </a:prstGeom>
          <a:solidFill>
            <a:srgbClr val="1F1F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69;p33">
            <a:extLst>
              <a:ext uri="{FF2B5EF4-FFF2-40B4-BE49-F238E27FC236}">
                <a16:creationId xmlns:a16="http://schemas.microsoft.com/office/drawing/2014/main" id="{6A19C8E6-4262-65B1-04AD-F5A3C327AC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598" y="1233175"/>
            <a:ext cx="421681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3600" b="0" i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11" name="Google Shape;70;p33">
            <a:extLst>
              <a:ext uri="{FF2B5EF4-FFF2-40B4-BE49-F238E27FC236}">
                <a16:creationId xmlns:a16="http://schemas.microsoft.com/office/drawing/2014/main" id="{7E65681D-0F00-C0A0-044C-3986D7C8A39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1598" y="2803075"/>
            <a:ext cx="4216819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C88A1C1-80D9-E3B0-BA11-F020F89EAC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93915" y="309839"/>
            <a:ext cx="4038487" cy="4194148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2318C-D0EC-4BEA-9D86-1FE067BD6B92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786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odstuk titel paars" preserve="1" userDrawn="1">
  <p:cSld name="Quote">
    <p:bg>
      <p:bgPr>
        <a:solidFill>
          <a:srgbClr val="655BA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296919-2BE7-00B1-A10C-C398B0CC6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3B4DA91-96C0-4C79-EA42-C90910EEB6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0429" y="945734"/>
            <a:ext cx="6274280" cy="2306003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48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 dirty="0">
                <a:effectLst/>
              </a:rPr>
              <a:t>This is a big quote, that you can put right here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FA6555F-0F4E-974B-499F-13B07BF074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0429" y="3325641"/>
            <a:ext cx="6274280" cy="239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 dirty="0">
                <a:effectLst/>
              </a:rPr>
              <a:t>John Doe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EEECBDE-2C07-D4E7-EAF0-0F4CF14D4B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0429" y="3534084"/>
            <a:ext cx="6274280" cy="2395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 dirty="0">
                <a:effectLst/>
              </a:rPr>
              <a:t>Xplore Group</a:t>
            </a: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90EE7CD6-9FEC-11E1-B4B4-FAD1041B2BBB}"/>
              </a:ext>
            </a:extLst>
          </p:cNvPr>
          <p:cNvSpPr/>
          <p:nvPr/>
        </p:nvSpPr>
        <p:spPr>
          <a:xfrm>
            <a:off x="5930165" y="1512558"/>
            <a:ext cx="2176511" cy="1552471"/>
          </a:xfrm>
          <a:custGeom>
            <a:avLst/>
            <a:gdLst>
              <a:gd name="connsiteX0" fmla="*/ 28470 w 1477603"/>
              <a:gd name="connsiteY0" fmla="*/ 0 h 1053951"/>
              <a:gd name="connsiteX1" fmla="*/ 601830 w 1477603"/>
              <a:gd name="connsiteY1" fmla="*/ 0 h 1053951"/>
              <a:gd name="connsiteX2" fmla="*/ 630300 w 1477603"/>
              <a:gd name="connsiteY2" fmla="*/ 28470 h 1053951"/>
              <a:gd name="connsiteX3" fmla="*/ 630300 w 1477603"/>
              <a:gd name="connsiteY3" fmla="*/ 625557 h 1053951"/>
              <a:gd name="connsiteX4" fmla="*/ 627652 w 1477603"/>
              <a:gd name="connsiteY4" fmla="*/ 637543 h 1053951"/>
              <a:gd name="connsiteX5" fmla="*/ 627295 w 1477603"/>
              <a:gd name="connsiteY5" fmla="*/ 638288 h 1053951"/>
              <a:gd name="connsiteX6" fmla="*/ 427333 w 1477603"/>
              <a:gd name="connsiteY6" fmla="*/ 1038213 h 1053951"/>
              <a:gd name="connsiteX7" fmla="*/ 401868 w 1477603"/>
              <a:gd name="connsiteY7" fmla="*/ 1053951 h 1053951"/>
              <a:gd name="connsiteX8" fmla="*/ 153577 w 1477603"/>
              <a:gd name="connsiteY8" fmla="*/ 1053951 h 1053951"/>
              <a:gd name="connsiteX9" fmla="*/ 127687 w 1477603"/>
              <a:gd name="connsiteY9" fmla="*/ 1013641 h 1053951"/>
              <a:gd name="connsiteX10" fmla="*/ 128112 w 1477603"/>
              <a:gd name="connsiteY10" fmla="*/ 1012750 h 1053951"/>
              <a:gd name="connsiteX11" fmla="*/ 294991 w 1477603"/>
              <a:gd name="connsiteY11" fmla="*/ 678995 h 1053951"/>
              <a:gd name="connsiteX12" fmla="*/ 264896 w 1477603"/>
              <a:gd name="connsiteY12" fmla="*/ 630298 h 1053951"/>
              <a:gd name="connsiteX13" fmla="*/ 28470 w 1477603"/>
              <a:gd name="connsiteY13" fmla="*/ 630298 h 1053951"/>
              <a:gd name="connsiteX14" fmla="*/ 0 w 1477603"/>
              <a:gd name="connsiteY14" fmla="*/ 601828 h 1053951"/>
              <a:gd name="connsiteX15" fmla="*/ 0 w 1477603"/>
              <a:gd name="connsiteY15" fmla="*/ 28470 h 1053951"/>
              <a:gd name="connsiteX16" fmla="*/ 28470 w 1477603"/>
              <a:gd name="connsiteY16" fmla="*/ 0 h 1053951"/>
              <a:gd name="connsiteX17" fmla="*/ 875770 w 1477603"/>
              <a:gd name="connsiteY17" fmla="*/ 0 h 1053951"/>
              <a:gd name="connsiteX18" fmla="*/ 1449134 w 1477603"/>
              <a:gd name="connsiteY18" fmla="*/ 0 h 1053951"/>
              <a:gd name="connsiteX19" fmla="*/ 1477604 w 1477603"/>
              <a:gd name="connsiteY19" fmla="*/ 28470 h 1053951"/>
              <a:gd name="connsiteX20" fmla="*/ 1477604 w 1477603"/>
              <a:gd name="connsiteY20" fmla="*/ 625557 h 1053951"/>
              <a:gd name="connsiteX21" fmla="*/ 1474956 w 1477603"/>
              <a:gd name="connsiteY21" fmla="*/ 637543 h 1053951"/>
              <a:gd name="connsiteX22" fmla="*/ 1474599 w 1477603"/>
              <a:gd name="connsiteY22" fmla="*/ 638288 h 1053951"/>
              <a:gd name="connsiteX23" fmla="*/ 1274634 w 1477603"/>
              <a:gd name="connsiteY23" fmla="*/ 1038213 h 1053951"/>
              <a:gd name="connsiteX24" fmla="*/ 1249169 w 1477603"/>
              <a:gd name="connsiteY24" fmla="*/ 1053951 h 1053951"/>
              <a:gd name="connsiteX25" fmla="*/ 1000880 w 1477603"/>
              <a:gd name="connsiteY25" fmla="*/ 1053951 h 1053951"/>
              <a:gd name="connsiteX26" fmla="*/ 975415 w 1477603"/>
              <a:gd name="connsiteY26" fmla="*/ 1012750 h 1053951"/>
              <a:gd name="connsiteX27" fmla="*/ 1142293 w 1477603"/>
              <a:gd name="connsiteY27" fmla="*/ 678995 h 1053951"/>
              <a:gd name="connsiteX28" fmla="*/ 1112200 w 1477603"/>
              <a:gd name="connsiteY28" fmla="*/ 630298 h 1053951"/>
              <a:gd name="connsiteX29" fmla="*/ 875770 w 1477603"/>
              <a:gd name="connsiteY29" fmla="*/ 630298 h 1053951"/>
              <a:gd name="connsiteX30" fmla="*/ 847300 w 1477603"/>
              <a:gd name="connsiteY30" fmla="*/ 601828 h 1053951"/>
              <a:gd name="connsiteX31" fmla="*/ 847300 w 1477603"/>
              <a:gd name="connsiteY31" fmla="*/ 28470 h 1053951"/>
              <a:gd name="connsiteX32" fmla="*/ 875770 w 1477603"/>
              <a:gd name="connsiteY32" fmla="*/ 0 h 105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77603" h="1053951">
                <a:moveTo>
                  <a:pt x="28470" y="0"/>
                </a:moveTo>
                <a:lnTo>
                  <a:pt x="601830" y="0"/>
                </a:lnTo>
                <a:cubicBezTo>
                  <a:pt x="617553" y="0"/>
                  <a:pt x="630300" y="12747"/>
                  <a:pt x="630300" y="28470"/>
                </a:cubicBezTo>
                <a:lnTo>
                  <a:pt x="630300" y="625557"/>
                </a:lnTo>
                <a:cubicBezTo>
                  <a:pt x="630300" y="629700"/>
                  <a:pt x="629394" y="633790"/>
                  <a:pt x="627652" y="637543"/>
                </a:cubicBezTo>
                <a:lnTo>
                  <a:pt x="627295" y="638288"/>
                </a:lnTo>
                <a:lnTo>
                  <a:pt x="427333" y="1038213"/>
                </a:lnTo>
                <a:cubicBezTo>
                  <a:pt x="422508" y="1047856"/>
                  <a:pt x="412650" y="1053951"/>
                  <a:pt x="401868" y="1053951"/>
                </a:cubicBezTo>
                <a:lnTo>
                  <a:pt x="153577" y="1053951"/>
                </a:lnTo>
                <a:cubicBezTo>
                  <a:pt x="132744" y="1053951"/>
                  <a:pt x="119082" y="1032369"/>
                  <a:pt x="127687" y="1013641"/>
                </a:cubicBezTo>
                <a:lnTo>
                  <a:pt x="128112" y="1012750"/>
                </a:lnTo>
                <a:lnTo>
                  <a:pt x="294991" y="678995"/>
                </a:lnTo>
                <a:cubicBezTo>
                  <a:pt x="306178" y="656623"/>
                  <a:pt x="289908" y="630298"/>
                  <a:pt x="264896" y="630298"/>
                </a:cubicBezTo>
                <a:lnTo>
                  <a:pt x="28470" y="630298"/>
                </a:lnTo>
                <a:cubicBezTo>
                  <a:pt x="12746" y="630298"/>
                  <a:pt x="0" y="617551"/>
                  <a:pt x="0" y="601828"/>
                </a:cubicBezTo>
                <a:lnTo>
                  <a:pt x="0" y="28470"/>
                </a:lnTo>
                <a:cubicBezTo>
                  <a:pt x="0" y="12747"/>
                  <a:pt x="12746" y="0"/>
                  <a:pt x="28470" y="0"/>
                </a:cubicBezTo>
                <a:close/>
                <a:moveTo>
                  <a:pt x="875770" y="0"/>
                </a:moveTo>
                <a:lnTo>
                  <a:pt x="1449134" y="0"/>
                </a:lnTo>
                <a:cubicBezTo>
                  <a:pt x="1464857" y="0"/>
                  <a:pt x="1477604" y="12747"/>
                  <a:pt x="1477604" y="28470"/>
                </a:cubicBezTo>
                <a:lnTo>
                  <a:pt x="1477604" y="625557"/>
                </a:lnTo>
                <a:cubicBezTo>
                  <a:pt x="1477604" y="629700"/>
                  <a:pt x="1476698" y="633790"/>
                  <a:pt x="1474956" y="637543"/>
                </a:cubicBezTo>
                <a:lnTo>
                  <a:pt x="1474599" y="638288"/>
                </a:lnTo>
                <a:lnTo>
                  <a:pt x="1274634" y="1038213"/>
                </a:lnTo>
                <a:cubicBezTo>
                  <a:pt x="1269809" y="1047856"/>
                  <a:pt x="1259951" y="1053951"/>
                  <a:pt x="1249169" y="1053951"/>
                </a:cubicBezTo>
                <a:lnTo>
                  <a:pt x="1000880" y="1053951"/>
                </a:lnTo>
                <a:cubicBezTo>
                  <a:pt x="979716" y="1053951"/>
                  <a:pt x="965952" y="1031680"/>
                  <a:pt x="975415" y="1012750"/>
                </a:cubicBezTo>
                <a:lnTo>
                  <a:pt x="1142293" y="678995"/>
                </a:lnTo>
                <a:cubicBezTo>
                  <a:pt x="1153479" y="656623"/>
                  <a:pt x="1137212" y="630301"/>
                  <a:pt x="1112200" y="630298"/>
                </a:cubicBezTo>
                <a:lnTo>
                  <a:pt x="875770" y="630298"/>
                </a:lnTo>
                <a:cubicBezTo>
                  <a:pt x="860047" y="630298"/>
                  <a:pt x="847300" y="617551"/>
                  <a:pt x="847300" y="601828"/>
                </a:cubicBezTo>
                <a:lnTo>
                  <a:pt x="847300" y="28470"/>
                </a:lnTo>
                <a:cubicBezTo>
                  <a:pt x="847300" y="12747"/>
                  <a:pt x="860047" y="0"/>
                  <a:pt x="875770" y="0"/>
                </a:cubicBezTo>
                <a:close/>
              </a:path>
            </a:pathLst>
          </a:custGeom>
          <a:noFill/>
          <a:ln w="5168" cap="flat">
            <a:solidFill>
              <a:schemeClr val="bg1">
                <a:alpha val="2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1873A-1108-A6D0-E8A5-68B2100BA793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  <p:grpSp>
        <p:nvGrpSpPr>
          <p:cNvPr id="10" name="Graphic 9">
            <a:extLst>
              <a:ext uri="{FF2B5EF4-FFF2-40B4-BE49-F238E27FC236}">
                <a16:creationId xmlns:a16="http://schemas.microsoft.com/office/drawing/2014/main" id="{60046E14-C7FC-11F6-0618-11C12A1A4219}"/>
              </a:ext>
            </a:extLst>
          </p:cNvPr>
          <p:cNvGrpSpPr/>
          <p:nvPr userDrawn="1"/>
        </p:nvGrpSpPr>
        <p:grpSpPr>
          <a:xfrm>
            <a:off x="280429" y="4810450"/>
            <a:ext cx="968413" cy="194942"/>
            <a:chOff x="280429" y="4810450"/>
            <a:chExt cx="968413" cy="194942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C7957F7-7CEF-FCB0-8EE1-0081CB330E90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F998B4E-579D-1F3F-10DE-655F48E4CC31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F6F7BFE-88EB-1BB2-9D30-A66FAE57FF30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8FBEF33-D681-5E5D-2AAA-D7205569E298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50897E9-CBB2-BA0C-8C82-FB1B86C67813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1004195-1921-5779-6DA0-4483D6BFF25B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120C9C6-4381-08F1-0079-9C5AFB1EBA12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E0AC94B-198E-4DE4-1FB1-FFFBF8A9B37A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67DD7E4-132F-7386-BFD6-2B7237134D83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DC24685-7F09-541B-6197-334F0EDA4798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C5BAD44-C6F5-F423-9FD9-AA45E731AE90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800647D-378C-A627-E1CD-8A3A22EA1530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FB68D2B-0416-7FA0-DF9F-6B3E1B9DF80C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0DA122D-DBE5-FC25-65CB-FDBF67C62563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0719E57-9133-2A61-1583-B4CC0086940E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0772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7"/>
          <p:cNvSpPr txBox="1">
            <a:spLocks noGrp="1"/>
          </p:cNvSpPr>
          <p:nvPr>
            <p:ph type="title"/>
          </p:nvPr>
        </p:nvSpPr>
        <p:spPr>
          <a:xfrm>
            <a:off x="244444" y="450150"/>
            <a:ext cx="6613606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33B2B7-848E-9005-8EB0-4FA663569F0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</p:spTree>
    <p:extLst>
      <p:ext uri="{BB962C8B-B14F-4D97-AF65-F5344CB8AC3E}">
        <p14:creationId xmlns:p14="http://schemas.microsoft.com/office/powerpoint/2010/main" val="373772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1B4D7D-F437-105A-0A16-014A2145B2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610" y="0"/>
            <a:ext cx="9169222" cy="51435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6759FF-CC77-E37B-EEA9-8E6F8FA572B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  <p:grpSp>
        <p:nvGrpSpPr>
          <p:cNvPr id="10" name="Graphic 9">
            <a:extLst>
              <a:ext uri="{FF2B5EF4-FFF2-40B4-BE49-F238E27FC236}">
                <a16:creationId xmlns:a16="http://schemas.microsoft.com/office/drawing/2014/main" id="{A965F555-E325-3772-6A79-454999B7A18A}"/>
              </a:ext>
            </a:extLst>
          </p:cNvPr>
          <p:cNvGrpSpPr/>
          <p:nvPr userDrawn="1"/>
        </p:nvGrpSpPr>
        <p:grpSpPr>
          <a:xfrm>
            <a:off x="280429" y="4810450"/>
            <a:ext cx="968413" cy="194942"/>
            <a:chOff x="280429" y="4810450"/>
            <a:chExt cx="968413" cy="194942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6C571C5-31D1-2710-F3A6-FDF8C5540CB2}"/>
                </a:ext>
              </a:extLst>
            </p:cNvPr>
            <p:cNvSpPr/>
            <p:nvPr/>
          </p:nvSpPr>
          <p:spPr>
            <a:xfrm>
              <a:off x="335115" y="4947877"/>
              <a:ext cx="109214" cy="57515"/>
            </a:xfrm>
            <a:custGeom>
              <a:avLst/>
              <a:gdLst>
                <a:gd name="connsiteX0" fmla="*/ 195 w 109214"/>
                <a:gd name="connsiteY0" fmla="*/ 57515 h 57515"/>
                <a:gd name="connsiteX1" fmla="*/ 109214 w 109214"/>
                <a:gd name="connsiteY1" fmla="*/ 57515 h 57515"/>
                <a:gd name="connsiteX2" fmla="*/ 54701 w 109214"/>
                <a:gd name="connsiteY2" fmla="*/ 0 h 57515"/>
                <a:gd name="connsiteX3" fmla="*/ 0 w 109214"/>
                <a:gd name="connsiteY3" fmla="*/ 57515 h 57515"/>
                <a:gd name="connsiteX4" fmla="*/ 195 w 109214"/>
                <a:gd name="connsiteY4" fmla="*/ 57515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57515"/>
                  </a:moveTo>
                  <a:lnTo>
                    <a:pt x="109214" y="57515"/>
                  </a:lnTo>
                  <a:lnTo>
                    <a:pt x="54701" y="0"/>
                  </a:lnTo>
                  <a:lnTo>
                    <a:pt x="0" y="57515"/>
                  </a:lnTo>
                  <a:lnTo>
                    <a:pt x="195" y="57515"/>
                  </a:lnTo>
                  <a:close/>
                </a:path>
              </a:pathLst>
            </a:custGeom>
            <a:solidFill>
              <a:srgbClr val="E85C6A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5483206-AD98-9BF7-2FA5-C532EED51426}"/>
                </a:ext>
              </a:extLst>
            </p:cNvPr>
            <p:cNvSpPr/>
            <p:nvPr/>
          </p:nvSpPr>
          <p:spPr>
            <a:xfrm>
              <a:off x="335115" y="4810450"/>
              <a:ext cx="109214" cy="57515"/>
            </a:xfrm>
            <a:custGeom>
              <a:avLst/>
              <a:gdLst>
                <a:gd name="connsiteX0" fmla="*/ 195 w 109214"/>
                <a:gd name="connsiteY0" fmla="*/ 0 h 57515"/>
                <a:gd name="connsiteX1" fmla="*/ 109214 w 109214"/>
                <a:gd name="connsiteY1" fmla="*/ 0 h 57515"/>
                <a:gd name="connsiteX2" fmla="*/ 54701 w 109214"/>
                <a:gd name="connsiteY2" fmla="*/ 57516 h 57515"/>
                <a:gd name="connsiteX3" fmla="*/ 0 w 109214"/>
                <a:gd name="connsiteY3" fmla="*/ 0 h 57515"/>
                <a:gd name="connsiteX4" fmla="*/ 195 w 109214"/>
                <a:gd name="connsiteY4" fmla="*/ 0 h 57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14" h="57515">
                  <a:moveTo>
                    <a:pt x="195" y="0"/>
                  </a:moveTo>
                  <a:lnTo>
                    <a:pt x="109214" y="0"/>
                  </a:lnTo>
                  <a:lnTo>
                    <a:pt x="54701" y="57516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D236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EC185C7-BE32-DE5D-D89F-4783AD072707}"/>
                </a:ext>
              </a:extLst>
            </p:cNvPr>
            <p:cNvSpPr/>
            <p:nvPr/>
          </p:nvSpPr>
          <p:spPr>
            <a:xfrm>
              <a:off x="280429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806FA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C427281-F7C6-D6C7-51B9-004461E60633}"/>
                </a:ext>
              </a:extLst>
            </p:cNvPr>
            <p:cNvSpPr/>
            <p:nvPr/>
          </p:nvSpPr>
          <p:spPr>
            <a:xfrm>
              <a:off x="420697" y="4838216"/>
              <a:ext cx="78535" cy="139328"/>
            </a:xfrm>
            <a:custGeom>
              <a:avLst/>
              <a:gdLst>
                <a:gd name="connsiteX0" fmla="*/ 78536 w 78535"/>
                <a:gd name="connsiteY0" fmla="*/ 69662 h 139328"/>
                <a:gd name="connsiteX1" fmla="*/ 39268 w 78535"/>
                <a:gd name="connsiteY1" fmla="*/ 0 h 139328"/>
                <a:gd name="connsiteX2" fmla="*/ 0 w 78535"/>
                <a:gd name="connsiteY2" fmla="*/ 69662 h 139328"/>
                <a:gd name="connsiteX3" fmla="*/ 39268 w 78535"/>
                <a:gd name="connsiteY3" fmla="*/ 139329 h 139328"/>
                <a:gd name="connsiteX4" fmla="*/ 78536 w 78535"/>
                <a:gd name="connsiteY4" fmla="*/ 69662 h 13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35" h="139328">
                  <a:moveTo>
                    <a:pt x="78536" y="69662"/>
                  </a:moveTo>
                  <a:lnTo>
                    <a:pt x="39268" y="0"/>
                  </a:lnTo>
                  <a:lnTo>
                    <a:pt x="0" y="69662"/>
                  </a:lnTo>
                  <a:lnTo>
                    <a:pt x="39268" y="139329"/>
                  </a:lnTo>
                  <a:lnTo>
                    <a:pt x="78536" y="69662"/>
                  </a:lnTo>
                  <a:close/>
                </a:path>
              </a:pathLst>
            </a:custGeom>
            <a:solidFill>
              <a:srgbClr val="009C78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D4D91AA-5F21-6AB6-E999-2F7ED14E2704}"/>
                </a:ext>
              </a:extLst>
            </p:cNvPr>
            <p:cNvSpPr/>
            <p:nvPr/>
          </p:nvSpPr>
          <p:spPr>
            <a:xfrm>
              <a:off x="613289" y="4874863"/>
              <a:ext cx="42996" cy="66037"/>
            </a:xfrm>
            <a:custGeom>
              <a:avLst/>
              <a:gdLst>
                <a:gd name="connsiteX0" fmla="*/ 42914 w 42996"/>
                <a:gd name="connsiteY0" fmla="*/ 27379 h 66037"/>
                <a:gd name="connsiteX1" fmla="*/ 42914 w 42996"/>
                <a:gd name="connsiteY1" fmla="*/ 12909 h 66037"/>
                <a:gd name="connsiteX2" fmla="*/ 42387 w 42996"/>
                <a:gd name="connsiteY2" fmla="*/ 7761 h 66037"/>
                <a:gd name="connsiteX3" fmla="*/ 39719 w 42996"/>
                <a:gd name="connsiteY3" fmla="*/ 3371 h 66037"/>
                <a:gd name="connsiteX4" fmla="*/ 35452 w 42996"/>
                <a:gd name="connsiteY4" fmla="*/ 628 h 66037"/>
                <a:gd name="connsiteX5" fmla="*/ 30450 w 42996"/>
                <a:gd name="connsiteY5" fmla="*/ 85 h 66037"/>
                <a:gd name="connsiteX6" fmla="*/ 0 w 42996"/>
                <a:gd name="connsiteY6" fmla="*/ 85 h 66037"/>
                <a:gd name="connsiteX7" fmla="*/ 0 w 42996"/>
                <a:gd name="connsiteY7" fmla="*/ 66038 h 66037"/>
                <a:gd name="connsiteX8" fmla="*/ 6404 w 42996"/>
                <a:gd name="connsiteY8" fmla="*/ 66038 h 66037"/>
                <a:gd name="connsiteX9" fmla="*/ 6404 w 42996"/>
                <a:gd name="connsiteY9" fmla="*/ 40211 h 66037"/>
                <a:gd name="connsiteX10" fmla="*/ 30446 w 42996"/>
                <a:gd name="connsiteY10" fmla="*/ 40211 h 66037"/>
                <a:gd name="connsiteX11" fmla="*/ 35448 w 42996"/>
                <a:gd name="connsiteY11" fmla="*/ 39668 h 66037"/>
                <a:gd name="connsiteX12" fmla="*/ 39715 w 42996"/>
                <a:gd name="connsiteY12" fmla="*/ 36924 h 66037"/>
                <a:gd name="connsiteX13" fmla="*/ 42383 w 42996"/>
                <a:gd name="connsiteY13" fmla="*/ 32536 h 66037"/>
                <a:gd name="connsiteX14" fmla="*/ 42910 w 42996"/>
                <a:gd name="connsiteY14" fmla="*/ 27388 h 66037"/>
                <a:gd name="connsiteX15" fmla="*/ 36507 w 42996"/>
                <a:gd name="connsiteY15" fmla="*/ 27577 h 66037"/>
                <a:gd name="connsiteX16" fmla="*/ 36238 w 42996"/>
                <a:gd name="connsiteY16" fmla="*/ 30227 h 66037"/>
                <a:gd name="connsiteX17" fmla="*/ 34867 w 42996"/>
                <a:gd name="connsiteY17" fmla="*/ 32486 h 66037"/>
                <a:gd name="connsiteX18" fmla="*/ 32668 w 42996"/>
                <a:gd name="connsiteY18" fmla="*/ 33896 h 66037"/>
                <a:gd name="connsiteX19" fmla="*/ 30091 w 42996"/>
                <a:gd name="connsiteY19" fmla="*/ 34168 h 66037"/>
                <a:gd name="connsiteX20" fmla="*/ 6407 w 42996"/>
                <a:gd name="connsiteY20" fmla="*/ 34168 h 66037"/>
                <a:gd name="connsiteX21" fmla="*/ 6407 w 42996"/>
                <a:gd name="connsiteY21" fmla="*/ 6141 h 66037"/>
                <a:gd name="connsiteX22" fmla="*/ 30091 w 42996"/>
                <a:gd name="connsiteY22" fmla="*/ 6141 h 66037"/>
                <a:gd name="connsiteX23" fmla="*/ 32668 w 42996"/>
                <a:gd name="connsiteY23" fmla="*/ 6412 h 66037"/>
                <a:gd name="connsiteX24" fmla="*/ 34867 w 42996"/>
                <a:gd name="connsiteY24" fmla="*/ 7821 h 66037"/>
                <a:gd name="connsiteX25" fmla="*/ 36238 w 42996"/>
                <a:gd name="connsiteY25" fmla="*/ 10081 h 66037"/>
                <a:gd name="connsiteX26" fmla="*/ 36507 w 42996"/>
                <a:gd name="connsiteY26" fmla="*/ 12732 h 66037"/>
                <a:gd name="connsiteX27" fmla="*/ 36507 w 42996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6" h="66037">
                  <a:moveTo>
                    <a:pt x="42914" y="27379"/>
                  </a:moveTo>
                  <a:lnTo>
                    <a:pt x="42914" y="12909"/>
                  </a:lnTo>
                  <a:cubicBezTo>
                    <a:pt x="43120" y="11174"/>
                    <a:pt x="42941" y="9413"/>
                    <a:pt x="42387" y="7761"/>
                  </a:cubicBezTo>
                  <a:cubicBezTo>
                    <a:pt x="41834" y="6108"/>
                    <a:pt x="40920" y="4607"/>
                    <a:pt x="39719" y="3371"/>
                  </a:cubicBezTo>
                  <a:cubicBezTo>
                    <a:pt x="38518" y="2136"/>
                    <a:pt x="37058" y="1197"/>
                    <a:pt x="35452" y="628"/>
                  </a:cubicBezTo>
                  <a:cubicBezTo>
                    <a:pt x="33846" y="58"/>
                    <a:pt x="32136" y="-127"/>
                    <a:pt x="30450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4" y="66038"/>
                  </a:lnTo>
                  <a:lnTo>
                    <a:pt x="6404" y="40211"/>
                  </a:lnTo>
                  <a:lnTo>
                    <a:pt x="30446" y="40211"/>
                  </a:lnTo>
                  <a:cubicBezTo>
                    <a:pt x="32132" y="40423"/>
                    <a:pt x="33842" y="40237"/>
                    <a:pt x="35448" y="39668"/>
                  </a:cubicBezTo>
                  <a:cubicBezTo>
                    <a:pt x="37055" y="39099"/>
                    <a:pt x="38514" y="38160"/>
                    <a:pt x="39715" y="36924"/>
                  </a:cubicBezTo>
                  <a:cubicBezTo>
                    <a:pt x="40917" y="35688"/>
                    <a:pt x="41830" y="34187"/>
                    <a:pt x="42383" y="32536"/>
                  </a:cubicBezTo>
                  <a:cubicBezTo>
                    <a:pt x="42937" y="30883"/>
                    <a:pt x="43117" y="29123"/>
                    <a:pt x="42910" y="27388"/>
                  </a:cubicBezTo>
                  <a:moveTo>
                    <a:pt x="36507" y="27577"/>
                  </a:moveTo>
                  <a:cubicBezTo>
                    <a:pt x="36615" y="28470"/>
                    <a:pt x="36522" y="29376"/>
                    <a:pt x="36238" y="30227"/>
                  </a:cubicBezTo>
                  <a:cubicBezTo>
                    <a:pt x="35954" y="31078"/>
                    <a:pt x="35486" y="31851"/>
                    <a:pt x="34867" y="32486"/>
                  </a:cubicBezTo>
                  <a:cubicBezTo>
                    <a:pt x="34248" y="33123"/>
                    <a:pt x="33496" y="33605"/>
                    <a:pt x="32668" y="33896"/>
                  </a:cubicBezTo>
                  <a:cubicBezTo>
                    <a:pt x="31840" y="34188"/>
                    <a:pt x="30960" y="34280"/>
                    <a:pt x="30091" y="34168"/>
                  </a:cubicBezTo>
                  <a:lnTo>
                    <a:pt x="6407" y="34168"/>
                  </a:lnTo>
                  <a:lnTo>
                    <a:pt x="6407" y="6141"/>
                  </a:lnTo>
                  <a:lnTo>
                    <a:pt x="30091" y="6141"/>
                  </a:lnTo>
                  <a:cubicBezTo>
                    <a:pt x="30960" y="6028"/>
                    <a:pt x="31840" y="6121"/>
                    <a:pt x="32668" y="6412"/>
                  </a:cubicBezTo>
                  <a:cubicBezTo>
                    <a:pt x="33496" y="6704"/>
                    <a:pt x="34248" y="7185"/>
                    <a:pt x="34867" y="7821"/>
                  </a:cubicBezTo>
                  <a:cubicBezTo>
                    <a:pt x="35486" y="8457"/>
                    <a:pt x="35954" y="9230"/>
                    <a:pt x="36238" y="10081"/>
                  </a:cubicBezTo>
                  <a:cubicBezTo>
                    <a:pt x="36522" y="10932"/>
                    <a:pt x="36615" y="11839"/>
                    <a:pt x="36507" y="12732"/>
                  </a:cubicBezTo>
                  <a:lnTo>
                    <a:pt x="36507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12FBDD7-381D-31EE-BBB6-DE65D7233780}"/>
                </a:ext>
              </a:extLst>
            </p:cNvPr>
            <p:cNvSpPr/>
            <p:nvPr/>
          </p:nvSpPr>
          <p:spPr>
            <a:xfrm>
              <a:off x="675487" y="4874947"/>
              <a:ext cx="37218" cy="65952"/>
            </a:xfrm>
            <a:custGeom>
              <a:avLst/>
              <a:gdLst>
                <a:gd name="connsiteX0" fmla="*/ 0 w 37218"/>
                <a:gd name="connsiteY0" fmla="*/ 0 h 65952"/>
                <a:gd name="connsiteX1" fmla="*/ 0 w 37218"/>
                <a:gd name="connsiteY1" fmla="*/ 65953 h 65952"/>
                <a:gd name="connsiteX2" fmla="*/ 37218 w 37218"/>
                <a:gd name="connsiteY2" fmla="*/ 65953 h 65952"/>
                <a:gd name="connsiteX3" fmla="*/ 37218 w 37218"/>
                <a:gd name="connsiteY3" fmla="*/ 59906 h 65952"/>
                <a:gd name="connsiteX4" fmla="*/ 6415 w 37218"/>
                <a:gd name="connsiteY4" fmla="*/ 59906 h 65952"/>
                <a:gd name="connsiteX5" fmla="*/ 6415 w 37218"/>
                <a:gd name="connsiteY5" fmla="*/ 0 h 65952"/>
                <a:gd name="connsiteX6" fmla="*/ 0 w 37218"/>
                <a:gd name="connsiteY6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18" h="65952">
                  <a:moveTo>
                    <a:pt x="0" y="0"/>
                  </a:moveTo>
                  <a:lnTo>
                    <a:pt x="0" y="65953"/>
                  </a:lnTo>
                  <a:lnTo>
                    <a:pt x="37218" y="65953"/>
                  </a:lnTo>
                  <a:lnTo>
                    <a:pt x="37218" y="59906"/>
                  </a:lnTo>
                  <a:lnTo>
                    <a:pt x="6415" y="59906"/>
                  </a:lnTo>
                  <a:lnTo>
                    <a:pt x="64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303574D-6946-D267-0A99-F939849F37EA}"/>
                </a:ext>
              </a:extLst>
            </p:cNvPr>
            <p:cNvSpPr/>
            <p:nvPr/>
          </p:nvSpPr>
          <p:spPr>
            <a:xfrm>
              <a:off x="727741" y="4874863"/>
              <a:ext cx="44767" cy="66117"/>
            </a:xfrm>
            <a:custGeom>
              <a:avLst/>
              <a:gdLst>
                <a:gd name="connsiteX0" fmla="*/ 44683 w 44767"/>
                <a:gd name="connsiteY0" fmla="*/ 53208 h 66117"/>
                <a:gd name="connsiteX1" fmla="*/ 44683 w 44767"/>
                <a:gd name="connsiteY1" fmla="*/ 12910 h 66117"/>
                <a:gd name="connsiteX2" fmla="*/ 44158 w 44767"/>
                <a:gd name="connsiteY2" fmla="*/ 7761 h 66117"/>
                <a:gd name="connsiteX3" fmla="*/ 41492 w 44767"/>
                <a:gd name="connsiteY3" fmla="*/ 3369 h 66117"/>
                <a:gd name="connsiteX4" fmla="*/ 37223 w 44767"/>
                <a:gd name="connsiteY4" fmla="*/ 626 h 66117"/>
                <a:gd name="connsiteX5" fmla="*/ 32218 w 44767"/>
                <a:gd name="connsiteY5" fmla="*/ 86 h 66117"/>
                <a:gd name="connsiteX6" fmla="*/ 12545 w 44767"/>
                <a:gd name="connsiteY6" fmla="*/ 86 h 66117"/>
                <a:gd name="connsiteX7" fmla="*/ 7540 w 44767"/>
                <a:gd name="connsiteY7" fmla="*/ 628 h 66117"/>
                <a:gd name="connsiteX8" fmla="*/ 3273 w 44767"/>
                <a:gd name="connsiteY8" fmla="*/ 3371 h 66117"/>
                <a:gd name="connsiteX9" fmla="*/ 607 w 44767"/>
                <a:gd name="connsiteY9" fmla="*/ 7761 h 66117"/>
                <a:gd name="connsiteX10" fmla="*/ 84 w 44767"/>
                <a:gd name="connsiteY10" fmla="*/ 12910 h 66117"/>
                <a:gd name="connsiteX11" fmla="*/ 84 w 44767"/>
                <a:gd name="connsiteY11" fmla="*/ 53208 h 66117"/>
                <a:gd name="connsiteX12" fmla="*/ 609 w 44767"/>
                <a:gd name="connsiteY12" fmla="*/ 58355 h 66117"/>
                <a:gd name="connsiteX13" fmla="*/ 3275 w 44767"/>
                <a:gd name="connsiteY13" fmla="*/ 62744 h 66117"/>
                <a:gd name="connsiteX14" fmla="*/ 7542 w 44767"/>
                <a:gd name="connsiteY14" fmla="*/ 65488 h 66117"/>
                <a:gd name="connsiteX15" fmla="*/ 12545 w 44767"/>
                <a:gd name="connsiteY15" fmla="*/ 66031 h 66117"/>
                <a:gd name="connsiteX16" fmla="*/ 32223 w 44767"/>
                <a:gd name="connsiteY16" fmla="*/ 66031 h 66117"/>
                <a:gd name="connsiteX17" fmla="*/ 37227 w 44767"/>
                <a:gd name="connsiteY17" fmla="*/ 65491 h 66117"/>
                <a:gd name="connsiteX18" fmla="*/ 41496 w 44767"/>
                <a:gd name="connsiteY18" fmla="*/ 62748 h 66117"/>
                <a:gd name="connsiteX19" fmla="*/ 44162 w 44767"/>
                <a:gd name="connsiteY19" fmla="*/ 58357 h 66117"/>
                <a:gd name="connsiteX20" fmla="*/ 44683 w 44767"/>
                <a:gd name="connsiteY20" fmla="*/ 53208 h 66117"/>
                <a:gd name="connsiteX21" fmla="*/ 38283 w 44767"/>
                <a:gd name="connsiteY21" fmla="*/ 53396 h 66117"/>
                <a:gd name="connsiteX22" fmla="*/ 38017 w 44767"/>
                <a:gd name="connsiteY22" fmla="*/ 56045 h 66117"/>
                <a:gd name="connsiteX23" fmla="*/ 36647 w 44767"/>
                <a:gd name="connsiteY23" fmla="*/ 58305 h 66117"/>
                <a:gd name="connsiteX24" fmla="*/ 34451 w 44767"/>
                <a:gd name="connsiteY24" fmla="*/ 59715 h 66117"/>
                <a:gd name="connsiteX25" fmla="*/ 31876 w 44767"/>
                <a:gd name="connsiteY25" fmla="*/ 59988 h 66117"/>
                <a:gd name="connsiteX26" fmla="*/ 12907 w 44767"/>
                <a:gd name="connsiteY26" fmla="*/ 59988 h 66117"/>
                <a:gd name="connsiteX27" fmla="*/ 10333 w 44767"/>
                <a:gd name="connsiteY27" fmla="*/ 59715 h 66117"/>
                <a:gd name="connsiteX28" fmla="*/ 8136 w 44767"/>
                <a:gd name="connsiteY28" fmla="*/ 58305 h 66117"/>
                <a:gd name="connsiteX29" fmla="*/ 6766 w 44767"/>
                <a:gd name="connsiteY29" fmla="*/ 56045 h 66117"/>
                <a:gd name="connsiteX30" fmla="*/ 6499 w 44767"/>
                <a:gd name="connsiteY30" fmla="*/ 53396 h 66117"/>
                <a:gd name="connsiteX31" fmla="*/ 6499 w 44767"/>
                <a:gd name="connsiteY31" fmla="*/ 12721 h 66117"/>
                <a:gd name="connsiteX32" fmla="*/ 6766 w 44767"/>
                <a:gd name="connsiteY32" fmla="*/ 10072 h 66117"/>
                <a:gd name="connsiteX33" fmla="*/ 8136 w 44767"/>
                <a:gd name="connsiteY33" fmla="*/ 7812 h 66117"/>
                <a:gd name="connsiteX34" fmla="*/ 10333 w 44767"/>
                <a:gd name="connsiteY34" fmla="*/ 6402 h 66117"/>
                <a:gd name="connsiteX35" fmla="*/ 12907 w 44767"/>
                <a:gd name="connsiteY35" fmla="*/ 6129 h 66117"/>
                <a:gd name="connsiteX36" fmla="*/ 31876 w 44767"/>
                <a:gd name="connsiteY36" fmla="*/ 6129 h 66117"/>
                <a:gd name="connsiteX37" fmla="*/ 34451 w 44767"/>
                <a:gd name="connsiteY37" fmla="*/ 6402 h 66117"/>
                <a:gd name="connsiteX38" fmla="*/ 36647 w 44767"/>
                <a:gd name="connsiteY38" fmla="*/ 7812 h 66117"/>
                <a:gd name="connsiteX39" fmla="*/ 38017 w 44767"/>
                <a:gd name="connsiteY39" fmla="*/ 10072 h 66117"/>
                <a:gd name="connsiteX40" fmla="*/ 38283 w 44767"/>
                <a:gd name="connsiteY40" fmla="*/ 12721 h 66117"/>
                <a:gd name="connsiteX41" fmla="*/ 38283 w 44767"/>
                <a:gd name="connsiteY41" fmla="*/ 53396 h 6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67" h="66117">
                  <a:moveTo>
                    <a:pt x="44683" y="53208"/>
                  </a:moveTo>
                  <a:lnTo>
                    <a:pt x="44683" y="12910"/>
                  </a:lnTo>
                  <a:cubicBezTo>
                    <a:pt x="44891" y="11175"/>
                    <a:pt x="44711" y="9413"/>
                    <a:pt x="44158" y="7761"/>
                  </a:cubicBezTo>
                  <a:cubicBezTo>
                    <a:pt x="43605" y="6107"/>
                    <a:pt x="42694" y="4605"/>
                    <a:pt x="41492" y="3369"/>
                  </a:cubicBezTo>
                  <a:cubicBezTo>
                    <a:pt x="40290" y="2133"/>
                    <a:pt x="38830" y="1195"/>
                    <a:pt x="37223" y="626"/>
                  </a:cubicBezTo>
                  <a:cubicBezTo>
                    <a:pt x="35616" y="57"/>
                    <a:pt x="33905" y="-128"/>
                    <a:pt x="32218" y="86"/>
                  </a:cubicBezTo>
                  <a:lnTo>
                    <a:pt x="12545" y="86"/>
                  </a:lnTo>
                  <a:cubicBezTo>
                    <a:pt x="10858" y="-127"/>
                    <a:pt x="9146" y="58"/>
                    <a:pt x="7540" y="628"/>
                  </a:cubicBezTo>
                  <a:cubicBezTo>
                    <a:pt x="5934" y="1197"/>
                    <a:pt x="4474" y="2135"/>
                    <a:pt x="3273" y="3371"/>
                  </a:cubicBezTo>
                  <a:cubicBezTo>
                    <a:pt x="2072" y="4607"/>
                    <a:pt x="1161" y="6109"/>
                    <a:pt x="607" y="7761"/>
                  </a:cubicBezTo>
                  <a:cubicBezTo>
                    <a:pt x="55" y="9414"/>
                    <a:pt x="-124" y="11175"/>
                    <a:pt x="84" y="12910"/>
                  </a:cubicBezTo>
                  <a:lnTo>
                    <a:pt x="84" y="53208"/>
                  </a:lnTo>
                  <a:cubicBezTo>
                    <a:pt x="-123" y="54942"/>
                    <a:pt x="57" y="56703"/>
                    <a:pt x="609" y="58355"/>
                  </a:cubicBezTo>
                  <a:cubicBezTo>
                    <a:pt x="1162" y="60007"/>
                    <a:pt x="2074" y="61508"/>
                    <a:pt x="3275" y="62744"/>
                  </a:cubicBezTo>
                  <a:cubicBezTo>
                    <a:pt x="4476" y="63980"/>
                    <a:pt x="5936" y="64918"/>
                    <a:pt x="7542" y="65488"/>
                  </a:cubicBezTo>
                  <a:cubicBezTo>
                    <a:pt x="9148" y="66057"/>
                    <a:pt x="10858" y="66243"/>
                    <a:pt x="12545" y="66031"/>
                  </a:cubicBezTo>
                  <a:lnTo>
                    <a:pt x="32223" y="66031"/>
                  </a:lnTo>
                  <a:cubicBezTo>
                    <a:pt x="33909" y="66245"/>
                    <a:pt x="35620" y="66060"/>
                    <a:pt x="37227" y="65491"/>
                  </a:cubicBezTo>
                  <a:cubicBezTo>
                    <a:pt x="38834" y="64922"/>
                    <a:pt x="40294" y="63984"/>
                    <a:pt x="41496" y="62748"/>
                  </a:cubicBezTo>
                  <a:cubicBezTo>
                    <a:pt x="42698" y="61511"/>
                    <a:pt x="43609" y="60010"/>
                    <a:pt x="44162" y="58357"/>
                  </a:cubicBezTo>
                  <a:cubicBezTo>
                    <a:pt x="44715" y="56704"/>
                    <a:pt x="44891" y="54943"/>
                    <a:pt x="44683" y="53208"/>
                  </a:cubicBezTo>
                  <a:close/>
                  <a:moveTo>
                    <a:pt x="38283" y="53396"/>
                  </a:moveTo>
                  <a:cubicBezTo>
                    <a:pt x="38392" y="54288"/>
                    <a:pt x="38301" y="55195"/>
                    <a:pt x="38017" y="56045"/>
                  </a:cubicBezTo>
                  <a:cubicBezTo>
                    <a:pt x="37733" y="56896"/>
                    <a:pt x="37265" y="57669"/>
                    <a:pt x="36647" y="58305"/>
                  </a:cubicBezTo>
                  <a:cubicBezTo>
                    <a:pt x="36029" y="58941"/>
                    <a:pt x="35277" y="59423"/>
                    <a:pt x="34451" y="59715"/>
                  </a:cubicBezTo>
                  <a:cubicBezTo>
                    <a:pt x="33623" y="60007"/>
                    <a:pt x="32744" y="60100"/>
                    <a:pt x="31876" y="59988"/>
                  </a:cubicBezTo>
                  <a:lnTo>
                    <a:pt x="12907" y="59988"/>
                  </a:lnTo>
                  <a:cubicBezTo>
                    <a:pt x="12039" y="60100"/>
                    <a:pt x="11160" y="60007"/>
                    <a:pt x="10333" y="59715"/>
                  </a:cubicBezTo>
                  <a:cubicBezTo>
                    <a:pt x="9505" y="59423"/>
                    <a:pt x="8754" y="58941"/>
                    <a:pt x="8136" y="58305"/>
                  </a:cubicBezTo>
                  <a:cubicBezTo>
                    <a:pt x="7517" y="57669"/>
                    <a:pt x="7050" y="56896"/>
                    <a:pt x="6766" y="56045"/>
                  </a:cubicBezTo>
                  <a:cubicBezTo>
                    <a:pt x="6483" y="55195"/>
                    <a:pt x="6391" y="54288"/>
                    <a:pt x="6499" y="53396"/>
                  </a:cubicBezTo>
                  <a:lnTo>
                    <a:pt x="6499" y="12721"/>
                  </a:lnTo>
                  <a:cubicBezTo>
                    <a:pt x="6391" y="11829"/>
                    <a:pt x="6483" y="10922"/>
                    <a:pt x="6766" y="10072"/>
                  </a:cubicBezTo>
                  <a:cubicBezTo>
                    <a:pt x="7050" y="9221"/>
                    <a:pt x="7517" y="8449"/>
                    <a:pt x="8136" y="7812"/>
                  </a:cubicBezTo>
                  <a:cubicBezTo>
                    <a:pt x="8754" y="7176"/>
                    <a:pt x="9505" y="6694"/>
                    <a:pt x="10333" y="6402"/>
                  </a:cubicBezTo>
                  <a:cubicBezTo>
                    <a:pt x="11160" y="6111"/>
                    <a:pt x="12039" y="6017"/>
                    <a:pt x="12907" y="6129"/>
                  </a:cubicBezTo>
                  <a:lnTo>
                    <a:pt x="31876" y="6129"/>
                  </a:lnTo>
                  <a:cubicBezTo>
                    <a:pt x="32744" y="6017"/>
                    <a:pt x="33623" y="6111"/>
                    <a:pt x="34451" y="6402"/>
                  </a:cubicBezTo>
                  <a:cubicBezTo>
                    <a:pt x="35277" y="6694"/>
                    <a:pt x="36029" y="7176"/>
                    <a:pt x="36647" y="7812"/>
                  </a:cubicBezTo>
                  <a:cubicBezTo>
                    <a:pt x="37265" y="8449"/>
                    <a:pt x="37733" y="9221"/>
                    <a:pt x="38017" y="10072"/>
                  </a:cubicBezTo>
                  <a:cubicBezTo>
                    <a:pt x="38301" y="10922"/>
                    <a:pt x="38392" y="11829"/>
                    <a:pt x="38283" y="12721"/>
                  </a:cubicBezTo>
                  <a:lnTo>
                    <a:pt x="38283" y="5339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C88C7E1-B184-99E4-D3B0-535C1EF5062F}"/>
                </a:ext>
              </a:extLst>
            </p:cNvPr>
            <p:cNvSpPr/>
            <p:nvPr/>
          </p:nvSpPr>
          <p:spPr>
            <a:xfrm>
              <a:off x="793947" y="4874863"/>
              <a:ext cx="44781" cy="66033"/>
            </a:xfrm>
            <a:custGeom>
              <a:avLst/>
              <a:gdLst>
                <a:gd name="connsiteX0" fmla="*/ 42830 w 44781"/>
                <a:gd name="connsiteY0" fmla="*/ 25822 h 66033"/>
                <a:gd name="connsiteX1" fmla="*/ 42830 w 44781"/>
                <a:gd name="connsiteY1" fmla="*/ 12908 h 66033"/>
                <a:gd name="connsiteX2" fmla="*/ 42301 w 44781"/>
                <a:gd name="connsiteY2" fmla="*/ 7760 h 66033"/>
                <a:gd name="connsiteX3" fmla="*/ 39631 w 44781"/>
                <a:gd name="connsiteY3" fmla="*/ 3372 h 66033"/>
                <a:gd name="connsiteX4" fmla="*/ 35364 w 44781"/>
                <a:gd name="connsiteY4" fmla="*/ 628 h 66033"/>
                <a:gd name="connsiteX5" fmla="*/ 30362 w 44781"/>
                <a:gd name="connsiteY5" fmla="*/ 85 h 66033"/>
                <a:gd name="connsiteX6" fmla="*/ 0 w 44781"/>
                <a:gd name="connsiteY6" fmla="*/ 85 h 66033"/>
                <a:gd name="connsiteX7" fmla="*/ 0 w 44781"/>
                <a:gd name="connsiteY7" fmla="*/ 66034 h 66033"/>
                <a:gd name="connsiteX8" fmla="*/ 6407 w 44781"/>
                <a:gd name="connsiteY8" fmla="*/ 66034 h 66033"/>
                <a:gd name="connsiteX9" fmla="*/ 6407 w 44781"/>
                <a:gd name="connsiteY9" fmla="*/ 38649 h 66033"/>
                <a:gd name="connsiteX10" fmla="*/ 23769 w 44781"/>
                <a:gd name="connsiteY10" fmla="*/ 38649 h 66033"/>
                <a:gd name="connsiteX11" fmla="*/ 37656 w 44781"/>
                <a:gd name="connsiteY11" fmla="*/ 66034 h 66033"/>
                <a:gd name="connsiteX12" fmla="*/ 44782 w 44781"/>
                <a:gd name="connsiteY12" fmla="*/ 66034 h 66033"/>
                <a:gd name="connsiteX13" fmla="*/ 30891 w 44781"/>
                <a:gd name="connsiteY13" fmla="*/ 38649 h 66033"/>
                <a:gd name="connsiteX14" fmla="*/ 35746 w 44781"/>
                <a:gd name="connsiteY14" fmla="*/ 37947 h 66033"/>
                <a:gd name="connsiteX15" fmla="*/ 39837 w 44781"/>
                <a:gd name="connsiteY15" fmla="*/ 35167 h 66033"/>
                <a:gd name="connsiteX16" fmla="*/ 42367 w 44781"/>
                <a:gd name="connsiteY16" fmla="*/ 30845 h 66033"/>
                <a:gd name="connsiteX17" fmla="*/ 42846 w 44781"/>
                <a:gd name="connsiteY17" fmla="*/ 25826 h 66033"/>
                <a:gd name="connsiteX18" fmla="*/ 36431 w 44781"/>
                <a:gd name="connsiteY18" fmla="*/ 26006 h 66033"/>
                <a:gd name="connsiteX19" fmla="*/ 36168 w 44781"/>
                <a:gd name="connsiteY19" fmla="*/ 28658 h 66033"/>
                <a:gd name="connsiteX20" fmla="*/ 34798 w 44781"/>
                <a:gd name="connsiteY20" fmla="*/ 30920 h 66033"/>
                <a:gd name="connsiteX21" fmla="*/ 32600 w 44781"/>
                <a:gd name="connsiteY21" fmla="*/ 32333 h 66033"/>
                <a:gd name="connsiteX22" fmla="*/ 30023 w 44781"/>
                <a:gd name="connsiteY22" fmla="*/ 32606 h 66033"/>
                <a:gd name="connsiteX23" fmla="*/ 6423 w 44781"/>
                <a:gd name="connsiteY23" fmla="*/ 32606 h 66033"/>
                <a:gd name="connsiteX24" fmla="*/ 6423 w 44781"/>
                <a:gd name="connsiteY24" fmla="*/ 6131 h 66033"/>
                <a:gd name="connsiteX25" fmla="*/ 30023 w 44781"/>
                <a:gd name="connsiteY25" fmla="*/ 6131 h 66033"/>
                <a:gd name="connsiteX26" fmla="*/ 32600 w 44781"/>
                <a:gd name="connsiteY26" fmla="*/ 6405 h 66033"/>
                <a:gd name="connsiteX27" fmla="*/ 34798 w 44781"/>
                <a:gd name="connsiteY27" fmla="*/ 7817 h 66033"/>
                <a:gd name="connsiteX28" fmla="*/ 36168 w 44781"/>
                <a:gd name="connsiteY28" fmla="*/ 10080 h 66033"/>
                <a:gd name="connsiteX29" fmla="*/ 36431 w 44781"/>
                <a:gd name="connsiteY29" fmla="*/ 12732 h 66033"/>
                <a:gd name="connsiteX30" fmla="*/ 36431 w 44781"/>
                <a:gd name="connsiteY30" fmla="*/ 26006 h 6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1" h="66033">
                  <a:moveTo>
                    <a:pt x="42830" y="25822"/>
                  </a:moveTo>
                  <a:lnTo>
                    <a:pt x="42830" y="12908"/>
                  </a:lnTo>
                  <a:cubicBezTo>
                    <a:pt x="43036" y="11173"/>
                    <a:pt x="42855" y="9413"/>
                    <a:pt x="42301" y="7760"/>
                  </a:cubicBezTo>
                  <a:cubicBezTo>
                    <a:pt x="41747" y="6108"/>
                    <a:pt x="40833" y="4608"/>
                    <a:pt x="39631" y="3372"/>
                  </a:cubicBezTo>
                  <a:cubicBezTo>
                    <a:pt x="38430" y="2136"/>
                    <a:pt x="36970" y="1198"/>
                    <a:pt x="35364" y="628"/>
                  </a:cubicBezTo>
                  <a:cubicBezTo>
                    <a:pt x="33758" y="59"/>
                    <a:pt x="32048" y="-127"/>
                    <a:pt x="30362" y="85"/>
                  </a:cubicBezTo>
                  <a:lnTo>
                    <a:pt x="0" y="85"/>
                  </a:lnTo>
                  <a:lnTo>
                    <a:pt x="0" y="66034"/>
                  </a:lnTo>
                  <a:lnTo>
                    <a:pt x="6407" y="66034"/>
                  </a:lnTo>
                  <a:lnTo>
                    <a:pt x="6407" y="38649"/>
                  </a:lnTo>
                  <a:lnTo>
                    <a:pt x="23769" y="38649"/>
                  </a:lnTo>
                  <a:lnTo>
                    <a:pt x="37656" y="66034"/>
                  </a:lnTo>
                  <a:lnTo>
                    <a:pt x="44782" y="66034"/>
                  </a:lnTo>
                  <a:lnTo>
                    <a:pt x="30891" y="38649"/>
                  </a:lnTo>
                  <a:cubicBezTo>
                    <a:pt x="32540" y="38790"/>
                    <a:pt x="34198" y="38549"/>
                    <a:pt x="35746" y="37947"/>
                  </a:cubicBezTo>
                  <a:cubicBezTo>
                    <a:pt x="37293" y="37345"/>
                    <a:pt x="38692" y="36395"/>
                    <a:pt x="39837" y="35167"/>
                  </a:cubicBezTo>
                  <a:cubicBezTo>
                    <a:pt x="40983" y="33938"/>
                    <a:pt x="41846" y="32462"/>
                    <a:pt x="42367" y="30845"/>
                  </a:cubicBezTo>
                  <a:cubicBezTo>
                    <a:pt x="42887" y="29230"/>
                    <a:pt x="43051" y="27515"/>
                    <a:pt x="42846" y="25826"/>
                  </a:cubicBezTo>
                  <a:moveTo>
                    <a:pt x="36431" y="26006"/>
                  </a:moveTo>
                  <a:cubicBezTo>
                    <a:pt x="36541" y="26899"/>
                    <a:pt x="36451" y="27806"/>
                    <a:pt x="36168" y="28658"/>
                  </a:cubicBezTo>
                  <a:cubicBezTo>
                    <a:pt x="35885" y="29509"/>
                    <a:pt x="35417" y="30283"/>
                    <a:pt x="34798" y="30920"/>
                  </a:cubicBezTo>
                  <a:cubicBezTo>
                    <a:pt x="34180" y="31558"/>
                    <a:pt x="33427" y="32040"/>
                    <a:pt x="32600" y="32333"/>
                  </a:cubicBezTo>
                  <a:cubicBezTo>
                    <a:pt x="31772" y="32625"/>
                    <a:pt x="30891" y="32718"/>
                    <a:pt x="30023" y="32606"/>
                  </a:cubicBezTo>
                  <a:lnTo>
                    <a:pt x="6423" y="32606"/>
                  </a:lnTo>
                  <a:lnTo>
                    <a:pt x="6423" y="6131"/>
                  </a:lnTo>
                  <a:lnTo>
                    <a:pt x="30023" y="6131"/>
                  </a:lnTo>
                  <a:cubicBezTo>
                    <a:pt x="30891" y="6019"/>
                    <a:pt x="31772" y="6113"/>
                    <a:pt x="32600" y="6405"/>
                  </a:cubicBezTo>
                  <a:cubicBezTo>
                    <a:pt x="33427" y="6697"/>
                    <a:pt x="34180" y="7181"/>
                    <a:pt x="34798" y="7817"/>
                  </a:cubicBezTo>
                  <a:cubicBezTo>
                    <a:pt x="35417" y="8454"/>
                    <a:pt x="35885" y="9228"/>
                    <a:pt x="36168" y="10080"/>
                  </a:cubicBezTo>
                  <a:cubicBezTo>
                    <a:pt x="36451" y="10932"/>
                    <a:pt x="36541" y="11838"/>
                    <a:pt x="36431" y="12732"/>
                  </a:cubicBezTo>
                  <a:lnTo>
                    <a:pt x="36431" y="2600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7312BEE-7BAA-0C00-CE50-AA8D566656AC}"/>
                </a:ext>
              </a:extLst>
            </p:cNvPr>
            <p:cNvSpPr/>
            <p:nvPr/>
          </p:nvSpPr>
          <p:spPr>
            <a:xfrm>
              <a:off x="858298" y="4874947"/>
              <a:ext cx="39452" cy="65952"/>
            </a:xfrm>
            <a:custGeom>
              <a:avLst/>
              <a:gdLst>
                <a:gd name="connsiteX0" fmla="*/ 0 w 39452"/>
                <a:gd name="connsiteY0" fmla="*/ 0 h 65952"/>
                <a:gd name="connsiteX1" fmla="*/ 0 w 39452"/>
                <a:gd name="connsiteY1" fmla="*/ 65953 h 65952"/>
                <a:gd name="connsiteX2" fmla="*/ 39453 w 39452"/>
                <a:gd name="connsiteY2" fmla="*/ 65953 h 65952"/>
                <a:gd name="connsiteX3" fmla="*/ 39453 w 39452"/>
                <a:gd name="connsiteY3" fmla="*/ 59906 h 65952"/>
                <a:gd name="connsiteX4" fmla="*/ 6421 w 39452"/>
                <a:gd name="connsiteY4" fmla="*/ 59906 h 65952"/>
                <a:gd name="connsiteX5" fmla="*/ 6421 w 39452"/>
                <a:gd name="connsiteY5" fmla="*/ 35268 h 65952"/>
                <a:gd name="connsiteX6" fmla="*/ 34286 w 39452"/>
                <a:gd name="connsiteY6" fmla="*/ 35268 h 65952"/>
                <a:gd name="connsiteX7" fmla="*/ 34286 w 39452"/>
                <a:gd name="connsiteY7" fmla="*/ 29222 h 65952"/>
                <a:gd name="connsiteX8" fmla="*/ 6421 w 39452"/>
                <a:gd name="connsiteY8" fmla="*/ 29222 h 65952"/>
                <a:gd name="connsiteX9" fmla="*/ 6421 w 39452"/>
                <a:gd name="connsiteY9" fmla="*/ 6051 h 65952"/>
                <a:gd name="connsiteX10" fmla="*/ 39453 w 39452"/>
                <a:gd name="connsiteY10" fmla="*/ 6051 h 65952"/>
                <a:gd name="connsiteX11" fmla="*/ 39453 w 39452"/>
                <a:gd name="connsiteY11" fmla="*/ 4 h 65952"/>
                <a:gd name="connsiteX12" fmla="*/ 0 w 39452"/>
                <a:gd name="connsiteY12" fmla="*/ 0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452" h="65952">
                  <a:moveTo>
                    <a:pt x="0" y="0"/>
                  </a:moveTo>
                  <a:lnTo>
                    <a:pt x="0" y="65953"/>
                  </a:lnTo>
                  <a:lnTo>
                    <a:pt x="39453" y="65953"/>
                  </a:lnTo>
                  <a:lnTo>
                    <a:pt x="39453" y="59906"/>
                  </a:lnTo>
                  <a:lnTo>
                    <a:pt x="6421" y="59906"/>
                  </a:lnTo>
                  <a:lnTo>
                    <a:pt x="6421" y="35268"/>
                  </a:lnTo>
                  <a:lnTo>
                    <a:pt x="34286" y="35268"/>
                  </a:lnTo>
                  <a:lnTo>
                    <a:pt x="34286" y="29222"/>
                  </a:lnTo>
                  <a:lnTo>
                    <a:pt x="6421" y="29222"/>
                  </a:lnTo>
                  <a:lnTo>
                    <a:pt x="6421" y="6051"/>
                  </a:lnTo>
                  <a:lnTo>
                    <a:pt x="39453" y="6051"/>
                  </a:lnTo>
                  <a:lnTo>
                    <a:pt x="39453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15B51C4-31A8-B388-0A7F-66BA45185985}"/>
                </a:ext>
              </a:extLst>
            </p:cNvPr>
            <p:cNvSpPr/>
            <p:nvPr/>
          </p:nvSpPr>
          <p:spPr>
            <a:xfrm>
              <a:off x="546197" y="4874947"/>
              <a:ext cx="47167" cy="65952"/>
            </a:xfrm>
            <a:custGeom>
              <a:avLst/>
              <a:gdLst>
                <a:gd name="connsiteX0" fmla="*/ 31016 w 47167"/>
                <a:gd name="connsiteY0" fmla="*/ 32336 h 65952"/>
                <a:gd name="connsiteX1" fmla="*/ 46450 w 47167"/>
                <a:gd name="connsiteY1" fmla="*/ 0 h 65952"/>
                <a:gd name="connsiteX2" fmla="*/ 40525 w 47167"/>
                <a:gd name="connsiteY2" fmla="*/ 0 h 65952"/>
                <a:gd name="connsiteX3" fmla="*/ 23579 w 47167"/>
                <a:gd name="connsiteY3" fmla="*/ 24298 h 65952"/>
                <a:gd name="connsiteX4" fmla="*/ 6635 w 47167"/>
                <a:gd name="connsiteY4" fmla="*/ 0 h 65952"/>
                <a:gd name="connsiteX5" fmla="*/ 715 w 47167"/>
                <a:gd name="connsiteY5" fmla="*/ 0 h 65952"/>
                <a:gd name="connsiteX6" fmla="*/ 16144 w 47167"/>
                <a:gd name="connsiteY6" fmla="*/ 32336 h 65952"/>
                <a:gd name="connsiteX7" fmla="*/ 0 w 47167"/>
                <a:gd name="connsiteY7" fmla="*/ 65953 h 65952"/>
                <a:gd name="connsiteX8" fmla="*/ 6376 w 47167"/>
                <a:gd name="connsiteY8" fmla="*/ 65953 h 65952"/>
                <a:gd name="connsiteX9" fmla="*/ 23585 w 47167"/>
                <a:gd name="connsiteY9" fmla="*/ 41233 h 65952"/>
                <a:gd name="connsiteX10" fmla="*/ 40791 w 47167"/>
                <a:gd name="connsiteY10" fmla="*/ 65953 h 65952"/>
                <a:gd name="connsiteX11" fmla="*/ 47168 w 47167"/>
                <a:gd name="connsiteY11" fmla="*/ 65953 h 65952"/>
                <a:gd name="connsiteX12" fmla="*/ 31016 w 47167"/>
                <a:gd name="connsiteY12" fmla="*/ 32336 h 65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167" h="65952">
                  <a:moveTo>
                    <a:pt x="31016" y="32336"/>
                  </a:moveTo>
                  <a:lnTo>
                    <a:pt x="46450" y="0"/>
                  </a:lnTo>
                  <a:lnTo>
                    <a:pt x="40525" y="0"/>
                  </a:lnTo>
                  <a:lnTo>
                    <a:pt x="23579" y="24298"/>
                  </a:lnTo>
                  <a:lnTo>
                    <a:pt x="6635" y="0"/>
                  </a:lnTo>
                  <a:lnTo>
                    <a:pt x="715" y="0"/>
                  </a:lnTo>
                  <a:lnTo>
                    <a:pt x="16144" y="32336"/>
                  </a:lnTo>
                  <a:lnTo>
                    <a:pt x="0" y="65953"/>
                  </a:lnTo>
                  <a:lnTo>
                    <a:pt x="6376" y="65953"/>
                  </a:lnTo>
                  <a:lnTo>
                    <a:pt x="23585" y="41233"/>
                  </a:lnTo>
                  <a:lnTo>
                    <a:pt x="40791" y="65953"/>
                  </a:lnTo>
                  <a:lnTo>
                    <a:pt x="47168" y="65953"/>
                  </a:lnTo>
                  <a:lnTo>
                    <a:pt x="31016" y="32336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8CB1DB5-DBC7-E997-F587-96E65955AE3C}"/>
                </a:ext>
              </a:extLst>
            </p:cNvPr>
            <p:cNvSpPr/>
            <p:nvPr/>
          </p:nvSpPr>
          <p:spPr>
            <a:xfrm>
              <a:off x="946786" y="4874863"/>
              <a:ext cx="44230" cy="66114"/>
            </a:xfrm>
            <a:custGeom>
              <a:avLst/>
              <a:gdLst>
                <a:gd name="connsiteX0" fmla="*/ 37729 w 44230"/>
                <a:gd name="connsiteY0" fmla="*/ 18955 h 66114"/>
                <a:gd name="connsiteX1" fmla="*/ 44147 w 44230"/>
                <a:gd name="connsiteY1" fmla="*/ 18955 h 66114"/>
                <a:gd name="connsiteX2" fmla="*/ 44147 w 44230"/>
                <a:gd name="connsiteY2" fmla="*/ 12908 h 66114"/>
                <a:gd name="connsiteX3" fmla="*/ 43615 w 44230"/>
                <a:gd name="connsiteY3" fmla="*/ 7760 h 66114"/>
                <a:gd name="connsiteX4" fmla="*/ 40950 w 44230"/>
                <a:gd name="connsiteY4" fmla="*/ 3371 h 66114"/>
                <a:gd name="connsiteX5" fmla="*/ 36685 w 44230"/>
                <a:gd name="connsiteY5" fmla="*/ 628 h 66114"/>
                <a:gd name="connsiteX6" fmla="*/ 31678 w 44230"/>
                <a:gd name="connsiteY6" fmla="*/ 85 h 66114"/>
                <a:gd name="connsiteX7" fmla="*/ 12552 w 44230"/>
                <a:gd name="connsiteY7" fmla="*/ 85 h 66114"/>
                <a:gd name="connsiteX8" fmla="*/ 7546 w 44230"/>
                <a:gd name="connsiteY8" fmla="*/ 628 h 66114"/>
                <a:gd name="connsiteX9" fmla="*/ 3280 w 44230"/>
                <a:gd name="connsiteY9" fmla="*/ 3371 h 66114"/>
                <a:gd name="connsiteX10" fmla="*/ 616 w 44230"/>
                <a:gd name="connsiteY10" fmla="*/ 7760 h 66114"/>
                <a:gd name="connsiteX11" fmla="*/ 84 w 44230"/>
                <a:gd name="connsiteY11" fmla="*/ 12908 h 66114"/>
                <a:gd name="connsiteX12" fmla="*/ 84 w 44230"/>
                <a:gd name="connsiteY12" fmla="*/ 53206 h 66114"/>
                <a:gd name="connsiteX13" fmla="*/ 609 w 44230"/>
                <a:gd name="connsiteY13" fmla="*/ 58355 h 66114"/>
                <a:gd name="connsiteX14" fmla="*/ 3280 w 44230"/>
                <a:gd name="connsiteY14" fmla="*/ 62745 h 66114"/>
                <a:gd name="connsiteX15" fmla="*/ 7546 w 44230"/>
                <a:gd name="connsiteY15" fmla="*/ 65488 h 66114"/>
                <a:gd name="connsiteX16" fmla="*/ 12552 w 44230"/>
                <a:gd name="connsiteY16" fmla="*/ 66029 h 66114"/>
                <a:gd name="connsiteX17" fmla="*/ 31678 w 44230"/>
                <a:gd name="connsiteY17" fmla="*/ 66029 h 66114"/>
                <a:gd name="connsiteX18" fmla="*/ 36685 w 44230"/>
                <a:gd name="connsiteY18" fmla="*/ 65488 h 66114"/>
                <a:gd name="connsiteX19" fmla="*/ 40950 w 44230"/>
                <a:gd name="connsiteY19" fmla="*/ 62745 h 66114"/>
                <a:gd name="connsiteX20" fmla="*/ 43621 w 44230"/>
                <a:gd name="connsiteY20" fmla="*/ 58355 h 66114"/>
                <a:gd name="connsiteX21" fmla="*/ 44147 w 44230"/>
                <a:gd name="connsiteY21" fmla="*/ 53206 h 66114"/>
                <a:gd name="connsiteX22" fmla="*/ 44147 w 44230"/>
                <a:gd name="connsiteY22" fmla="*/ 32233 h 66114"/>
                <a:gd name="connsiteX23" fmla="*/ 21432 w 44230"/>
                <a:gd name="connsiteY23" fmla="*/ 32233 h 66114"/>
                <a:gd name="connsiteX24" fmla="*/ 21432 w 44230"/>
                <a:gd name="connsiteY24" fmla="*/ 38276 h 66114"/>
                <a:gd name="connsiteX25" fmla="*/ 37723 w 44230"/>
                <a:gd name="connsiteY25" fmla="*/ 38276 h 66114"/>
                <a:gd name="connsiteX26" fmla="*/ 37723 w 44230"/>
                <a:gd name="connsiteY26" fmla="*/ 53391 h 66114"/>
                <a:gd name="connsiteX27" fmla="*/ 37457 w 44230"/>
                <a:gd name="connsiteY27" fmla="*/ 56040 h 66114"/>
                <a:gd name="connsiteX28" fmla="*/ 36090 w 44230"/>
                <a:gd name="connsiteY28" fmla="*/ 58299 h 66114"/>
                <a:gd name="connsiteX29" fmla="*/ 33894 w 44230"/>
                <a:gd name="connsiteY29" fmla="*/ 59709 h 66114"/>
                <a:gd name="connsiteX30" fmla="*/ 31318 w 44230"/>
                <a:gd name="connsiteY30" fmla="*/ 59982 h 66114"/>
                <a:gd name="connsiteX31" fmla="*/ 12887 w 44230"/>
                <a:gd name="connsiteY31" fmla="*/ 59982 h 66114"/>
                <a:gd name="connsiteX32" fmla="*/ 10312 w 44230"/>
                <a:gd name="connsiteY32" fmla="*/ 59711 h 66114"/>
                <a:gd name="connsiteX33" fmla="*/ 8109 w 44230"/>
                <a:gd name="connsiteY33" fmla="*/ 58301 h 66114"/>
                <a:gd name="connsiteX34" fmla="*/ 6742 w 44230"/>
                <a:gd name="connsiteY34" fmla="*/ 56041 h 66114"/>
                <a:gd name="connsiteX35" fmla="*/ 6476 w 44230"/>
                <a:gd name="connsiteY35" fmla="*/ 53391 h 66114"/>
                <a:gd name="connsiteX36" fmla="*/ 6476 w 44230"/>
                <a:gd name="connsiteY36" fmla="*/ 12716 h 66114"/>
                <a:gd name="connsiteX37" fmla="*/ 6742 w 44230"/>
                <a:gd name="connsiteY37" fmla="*/ 10065 h 66114"/>
                <a:gd name="connsiteX38" fmla="*/ 8109 w 44230"/>
                <a:gd name="connsiteY38" fmla="*/ 7805 h 66114"/>
                <a:gd name="connsiteX39" fmla="*/ 10312 w 44230"/>
                <a:gd name="connsiteY39" fmla="*/ 6395 h 66114"/>
                <a:gd name="connsiteX40" fmla="*/ 12887 w 44230"/>
                <a:gd name="connsiteY40" fmla="*/ 6123 h 66114"/>
                <a:gd name="connsiteX41" fmla="*/ 31318 w 44230"/>
                <a:gd name="connsiteY41" fmla="*/ 6123 h 66114"/>
                <a:gd name="connsiteX42" fmla="*/ 33894 w 44230"/>
                <a:gd name="connsiteY42" fmla="*/ 6396 h 66114"/>
                <a:gd name="connsiteX43" fmla="*/ 36090 w 44230"/>
                <a:gd name="connsiteY43" fmla="*/ 7806 h 66114"/>
                <a:gd name="connsiteX44" fmla="*/ 37457 w 44230"/>
                <a:gd name="connsiteY44" fmla="*/ 10066 h 66114"/>
                <a:gd name="connsiteX45" fmla="*/ 37723 w 44230"/>
                <a:gd name="connsiteY45" fmla="*/ 12716 h 66114"/>
                <a:gd name="connsiteX46" fmla="*/ 37729 w 44230"/>
                <a:gd name="connsiteY46" fmla="*/ 18955 h 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4230" h="66114">
                  <a:moveTo>
                    <a:pt x="37729" y="18955"/>
                  </a:moveTo>
                  <a:lnTo>
                    <a:pt x="44147" y="18955"/>
                  </a:lnTo>
                  <a:lnTo>
                    <a:pt x="44147" y="12908"/>
                  </a:lnTo>
                  <a:cubicBezTo>
                    <a:pt x="44355" y="11173"/>
                    <a:pt x="44172" y="9413"/>
                    <a:pt x="43615" y="7760"/>
                  </a:cubicBezTo>
                  <a:cubicBezTo>
                    <a:pt x="43064" y="6108"/>
                    <a:pt x="42153" y="4607"/>
                    <a:pt x="40950" y="3371"/>
                  </a:cubicBezTo>
                  <a:cubicBezTo>
                    <a:pt x="39748" y="2135"/>
                    <a:pt x="38292" y="1198"/>
                    <a:pt x="36685" y="628"/>
                  </a:cubicBezTo>
                  <a:cubicBezTo>
                    <a:pt x="35077" y="59"/>
                    <a:pt x="33368" y="-127"/>
                    <a:pt x="31678" y="85"/>
                  </a:cubicBezTo>
                  <a:lnTo>
                    <a:pt x="12552" y="85"/>
                  </a:lnTo>
                  <a:cubicBezTo>
                    <a:pt x="10862" y="-127"/>
                    <a:pt x="9153" y="59"/>
                    <a:pt x="7546" y="628"/>
                  </a:cubicBezTo>
                  <a:cubicBezTo>
                    <a:pt x="5938" y="1198"/>
                    <a:pt x="4483" y="2135"/>
                    <a:pt x="3280" y="3371"/>
                  </a:cubicBezTo>
                  <a:cubicBezTo>
                    <a:pt x="2077" y="4607"/>
                    <a:pt x="1166" y="6108"/>
                    <a:pt x="616" y="7760"/>
                  </a:cubicBezTo>
                  <a:cubicBezTo>
                    <a:pt x="59" y="9413"/>
                    <a:pt x="-125" y="11173"/>
                    <a:pt x="84" y="12908"/>
                  </a:cubicBezTo>
                  <a:lnTo>
                    <a:pt x="84" y="53206"/>
                  </a:lnTo>
                  <a:cubicBezTo>
                    <a:pt x="-125" y="54941"/>
                    <a:pt x="59" y="56702"/>
                    <a:pt x="609" y="58355"/>
                  </a:cubicBezTo>
                  <a:cubicBezTo>
                    <a:pt x="1166" y="60007"/>
                    <a:pt x="2077" y="61509"/>
                    <a:pt x="3280" y="62745"/>
                  </a:cubicBezTo>
                  <a:cubicBezTo>
                    <a:pt x="4483" y="63981"/>
                    <a:pt x="5938" y="64918"/>
                    <a:pt x="7546" y="65488"/>
                  </a:cubicBezTo>
                  <a:cubicBezTo>
                    <a:pt x="9153" y="66057"/>
                    <a:pt x="10862" y="66241"/>
                    <a:pt x="12552" y="66029"/>
                  </a:cubicBezTo>
                  <a:lnTo>
                    <a:pt x="31678" y="66029"/>
                  </a:lnTo>
                  <a:cubicBezTo>
                    <a:pt x="33368" y="66241"/>
                    <a:pt x="35077" y="66057"/>
                    <a:pt x="36685" y="65488"/>
                  </a:cubicBezTo>
                  <a:cubicBezTo>
                    <a:pt x="38292" y="64918"/>
                    <a:pt x="39748" y="63981"/>
                    <a:pt x="40950" y="62745"/>
                  </a:cubicBezTo>
                  <a:cubicBezTo>
                    <a:pt x="42153" y="61509"/>
                    <a:pt x="43064" y="60007"/>
                    <a:pt x="43621" y="58355"/>
                  </a:cubicBezTo>
                  <a:cubicBezTo>
                    <a:pt x="44172" y="56702"/>
                    <a:pt x="44355" y="54941"/>
                    <a:pt x="44147" y="53206"/>
                  </a:cubicBezTo>
                  <a:lnTo>
                    <a:pt x="44147" y="32233"/>
                  </a:lnTo>
                  <a:lnTo>
                    <a:pt x="21432" y="32233"/>
                  </a:lnTo>
                  <a:lnTo>
                    <a:pt x="21432" y="38276"/>
                  </a:lnTo>
                  <a:lnTo>
                    <a:pt x="37723" y="38276"/>
                  </a:lnTo>
                  <a:lnTo>
                    <a:pt x="37723" y="53391"/>
                  </a:lnTo>
                  <a:cubicBezTo>
                    <a:pt x="37830" y="54283"/>
                    <a:pt x="37742" y="55189"/>
                    <a:pt x="37457" y="56040"/>
                  </a:cubicBezTo>
                  <a:cubicBezTo>
                    <a:pt x="37172" y="56891"/>
                    <a:pt x="36704" y="57663"/>
                    <a:pt x="36090" y="58299"/>
                  </a:cubicBezTo>
                  <a:cubicBezTo>
                    <a:pt x="35469" y="58936"/>
                    <a:pt x="34716" y="59417"/>
                    <a:pt x="33894" y="59709"/>
                  </a:cubicBezTo>
                  <a:cubicBezTo>
                    <a:pt x="33064" y="60001"/>
                    <a:pt x="32185" y="60094"/>
                    <a:pt x="31318" y="59982"/>
                  </a:cubicBezTo>
                  <a:lnTo>
                    <a:pt x="12887" y="59982"/>
                  </a:lnTo>
                  <a:cubicBezTo>
                    <a:pt x="12020" y="60095"/>
                    <a:pt x="11141" y="60002"/>
                    <a:pt x="10312" y="59711"/>
                  </a:cubicBezTo>
                  <a:cubicBezTo>
                    <a:pt x="9482" y="59419"/>
                    <a:pt x="8729" y="58937"/>
                    <a:pt x="8109" y="58301"/>
                  </a:cubicBezTo>
                  <a:cubicBezTo>
                    <a:pt x="7495" y="57665"/>
                    <a:pt x="7021" y="56892"/>
                    <a:pt x="6742" y="56041"/>
                  </a:cubicBezTo>
                  <a:cubicBezTo>
                    <a:pt x="6457" y="55190"/>
                    <a:pt x="6362" y="54284"/>
                    <a:pt x="6476" y="53391"/>
                  </a:cubicBezTo>
                  <a:lnTo>
                    <a:pt x="6476" y="12716"/>
                  </a:lnTo>
                  <a:cubicBezTo>
                    <a:pt x="6362" y="11823"/>
                    <a:pt x="6457" y="10916"/>
                    <a:pt x="6742" y="10065"/>
                  </a:cubicBezTo>
                  <a:cubicBezTo>
                    <a:pt x="7021" y="9214"/>
                    <a:pt x="7495" y="8441"/>
                    <a:pt x="8109" y="7805"/>
                  </a:cubicBezTo>
                  <a:cubicBezTo>
                    <a:pt x="8729" y="7169"/>
                    <a:pt x="9482" y="6686"/>
                    <a:pt x="10312" y="6395"/>
                  </a:cubicBezTo>
                  <a:cubicBezTo>
                    <a:pt x="11141" y="6104"/>
                    <a:pt x="12020" y="6011"/>
                    <a:pt x="12887" y="6123"/>
                  </a:cubicBezTo>
                  <a:lnTo>
                    <a:pt x="31318" y="6123"/>
                  </a:lnTo>
                  <a:cubicBezTo>
                    <a:pt x="32185" y="6012"/>
                    <a:pt x="33064" y="6105"/>
                    <a:pt x="33894" y="6396"/>
                  </a:cubicBezTo>
                  <a:cubicBezTo>
                    <a:pt x="34716" y="6688"/>
                    <a:pt x="35469" y="7171"/>
                    <a:pt x="36090" y="7806"/>
                  </a:cubicBezTo>
                  <a:cubicBezTo>
                    <a:pt x="36704" y="8442"/>
                    <a:pt x="37172" y="9215"/>
                    <a:pt x="37457" y="10066"/>
                  </a:cubicBezTo>
                  <a:cubicBezTo>
                    <a:pt x="37742" y="10916"/>
                    <a:pt x="37830" y="11823"/>
                    <a:pt x="37723" y="12716"/>
                  </a:cubicBezTo>
                  <a:lnTo>
                    <a:pt x="37729" y="1895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2555DE3-4AD4-5C36-447D-71C977753D36}"/>
                </a:ext>
              </a:extLst>
            </p:cNvPr>
            <p:cNvSpPr/>
            <p:nvPr/>
          </p:nvSpPr>
          <p:spPr>
            <a:xfrm>
              <a:off x="1012186" y="4874869"/>
              <a:ext cx="44784" cy="66034"/>
            </a:xfrm>
            <a:custGeom>
              <a:avLst/>
              <a:gdLst>
                <a:gd name="connsiteX0" fmla="*/ 42829 w 44784"/>
                <a:gd name="connsiteY0" fmla="*/ 25823 h 66034"/>
                <a:gd name="connsiteX1" fmla="*/ 42829 w 44784"/>
                <a:gd name="connsiteY1" fmla="*/ 12909 h 66034"/>
                <a:gd name="connsiteX2" fmla="*/ 42303 w 44784"/>
                <a:gd name="connsiteY2" fmla="*/ 7761 h 66034"/>
                <a:gd name="connsiteX3" fmla="*/ 39639 w 44784"/>
                <a:gd name="connsiteY3" fmla="*/ 3371 h 66034"/>
                <a:gd name="connsiteX4" fmla="*/ 35367 w 44784"/>
                <a:gd name="connsiteY4" fmla="*/ 627 h 66034"/>
                <a:gd name="connsiteX5" fmla="*/ 30367 w 44784"/>
                <a:gd name="connsiteY5" fmla="*/ 86 h 66034"/>
                <a:gd name="connsiteX6" fmla="*/ 0 w 44784"/>
                <a:gd name="connsiteY6" fmla="*/ 86 h 66034"/>
                <a:gd name="connsiteX7" fmla="*/ 0 w 44784"/>
                <a:gd name="connsiteY7" fmla="*/ 66034 h 66034"/>
                <a:gd name="connsiteX8" fmla="*/ 6405 w 44784"/>
                <a:gd name="connsiteY8" fmla="*/ 66034 h 66034"/>
                <a:gd name="connsiteX9" fmla="*/ 6405 w 44784"/>
                <a:gd name="connsiteY9" fmla="*/ 38650 h 66034"/>
                <a:gd name="connsiteX10" fmla="*/ 23772 w 44784"/>
                <a:gd name="connsiteY10" fmla="*/ 38650 h 66034"/>
                <a:gd name="connsiteX11" fmla="*/ 37664 w 44784"/>
                <a:gd name="connsiteY11" fmla="*/ 66034 h 66034"/>
                <a:gd name="connsiteX12" fmla="*/ 44784 w 44784"/>
                <a:gd name="connsiteY12" fmla="*/ 66034 h 66034"/>
                <a:gd name="connsiteX13" fmla="*/ 30898 w 44784"/>
                <a:gd name="connsiteY13" fmla="*/ 38650 h 66034"/>
                <a:gd name="connsiteX14" fmla="*/ 35740 w 44784"/>
                <a:gd name="connsiteY14" fmla="*/ 37939 h 66034"/>
                <a:gd name="connsiteX15" fmla="*/ 39822 w 44784"/>
                <a:gd name="connsiteY15" fmla="*/ 35157 h 66034"/>
                <a:gd name="connsiteX16" fmla="*/ 42348 w 44784"/>
                <a:gd name="connsiteY16" fmla="*/ 30840 h 66034"/>
                <a:gd name="connsiteX17" fmla="*/ 42822 w 44784"/>
                <a:gd name="connsiteY17" fmla="*/ 25827 h 66034"/>
                <a:gd name="connsiteX18" fmla="*/ 36411 w 44784"/>
                <a:gd name="connsiteY18" fmla="*/ 26007 h 66034"/>
                <a:gd name="connsiteX19" fmla="*/ 36145 w 44784"/>
                <a:gd name="connsiteY19" fmla="*/ 28657 h 66034"/>
                <a:gd name="connsiteX20" fmla="*/ 34778 w 44784"/>
                <a:gd name="connsiteY20" fmla="*/ 30918 h 66034"/>
                <a:gd name="connsiteX21" fmla="*/ 32582 w 44784"/>
                <a:gd name="connsiteY21" fmla="*/ 32330 h 66034"/>
                <a:gd name="connsiteX22" fmla="*/ 30006 w 44784"/>
                <a:gd name="connsiteY22" fmla="*/ 32607 h 66034"/>
                <a:gd name="connsiteX23" fmla="*/ 6405 w 44784"/>
                <a:gd name="connsiteY23" fmla="*/ 32607 h 66034"/>
                <a:gd name="connsiteX24" fmla="*/ 6405 w 44784"/>
                <a:gd name="connsiteY24" fmla="*/ 6132 h 66034"/>
                <a:gd name="connsiteX25" fmla="*/ 30006 w 44784"/>
                <a:gd name="connsiteY25" fmla="*/ 6132 h 66034"/>
                <a:gd name="connsiteX26" fmla="*/ 32582 w 44784"/>
                <a:gd name="connsiteY26" fmla="*/ 6408 h 66034"/>
                <a:gd name="connsiteX27" fmla="*/ 34778 w 44784"/>
                <a:gd name="connsiteY27" fmla="*/ 7820 h 66034"/>
                <a:gd name="connsiteX28" fmla="*/ 36145 w 44784"/>
                <a:gd name="connsiteY28" fmla="*/ 10082 h 66034"/>
                <a:gd name="connsiteX29" fmla="*/ 36411 w 44784"/>
                <a:gd name="connsiteY29" fmla="*/ 12732 h 66034"/>
                <a:gd name="connsiteX30" fmla="*/ 36411 w 44784"/>
                <a:gd name="connsiteY30" fmla="*/ 26007 h 6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4784" h="66034">
                  <a:moveTo>
                    <a:pt x="42829" y="25823"/>
                  </a:moveTo>
                  <a:lnTo>
                    <a:pt x="42829" y="12909"/>
                  </a:lnTo>
                  <a:cubicBezTo>
                    <a:pt x="43037" y="11174"/>
                    <a:pt x="42854" y="9413"/>
                    <a:pt x="42303" y="7761"/>
                  </a:cubicBezTo>
                  <a:cubicBezTo>
                    <a:pt x="41753" y="6108"/>
                    <a:pt x="40835" y="4607"/>
                    <a:pt x="39639" y="3371"/>
                  </a:cubicBezTo>
                  <a:cubicBezTo>
                    <a:pt x="38436" y="2135"/>
                    <a:pt x="36974" y="1196"/>
                    <a:pt x="35367" y="627"/>
                  </a:cubicBezTo>
                  <a:cubicBezTo>
                    <a:pt x="33765" y="58"/>
                    <a:pt x="32050" y="-127"/>
                    <a:pt x="30367" y="86"/>
                  </a:cubicBezTo>
                  <a:lnTo>
                    <a:pt x="0" y="86"/>
                  </a:lnTo>
                  <a:lnTo>
                    <a:pt x="0" y="66034"/>
                  </a:lnTo>
                  <a:lnTo>
                    <a:pt x="6405" y="66034"/>
                  </a:lnTo>
                  <a:lnTo>
                    <a:pt x="6405" y="38650"/>
                  </a:lnTo>
                  <a:lnTo>
                    <a:pt x="23772" y="38650"/>
                  </a:lnTo>
                  <a:lnTo>
                    <a:pt x="37664" y="66034"/>
                  </a:lnTo>
                  <a:lnTo>
                    <a:pt x="44784" y="66034"/>
                  </a:lnTo>
                  <a:lnTo>
                    <a:pt x="30898" y="38650"/>
                  </a:lnTo>
                  <a:cubicBezTo>
                    <a:pt x="32544" y="38786"/>
                    <a:pt x="34196" y="38544"/>
                    <a:pt x="35740" y="37939"/>
                  </a:cubicBezTo>
                  <a:cubicBezTo>
                    <a:pt x="37284" y="37335"/>
                    <a:pt x="38683" y="36385"/>
                    <a:pt x="39822" y="35157"/>
                  </a:cubicBezTo>
                  <a:cubicBezTo>
                    <a:pt x="40968" y="33928"/>
                    <a:pt x="41829" y="32453"/>
                    <a:pt x="42348" y="30840"/>
                  </a:cubicBezTo>
                  <a:cubicBezTo>
                    <a:pt x="42867" y="29226"/>
                    <a:pt x="43031" y="27514"/>
                    <a:pt x="42822" y="25827"/>
                  </a:cubicBezTo>
                  <a:moveTo>
                    <a:pt x="36411" y="26007"/>
                  </a:moveTo>
                  <a:cubicBezTo>
                    <a:pt x="36518" y="26899"/>
                    <a:pt x="36430" y="27805"/>
                    <a:pt x="36145" y="28657"/>
                  </a:cubicBezTo>
                  <a:cubicBezTo>
                    <a:pt x="35860" y="29508"/>
                    <a:pt x="35398" y="30281"/>
                    <a:pt x="34778" y="30918"/>
                  </a:cubicBezTo>
                  <a:cubicBezTo>
                    <a:pt x="34158" y="31555"/>
                    <a:pt x="33405" y="32037"/>
                    <a:pt x="32582" y="32330"/>
                  </a:cubicBezTo>
                  <a:cubicBezTo>
                    <a:pt x="31753" y="32623"/>
                    <a:pt x="30873" y="32717"/>
                    <a:pt x="30006" y="32607"/>
                  </a:cubicBezTo>
                  <a:lnTo>
                    <a:pt x="6405" y="32607"/>
                  </a:lnTo>
                  <a:lnTo>
                    <a:pt x="6405" y="6132"/>
                  </a:lnTo>
                  <a:lnTo>
                    <a:pt x="30006" y="6132"/>
                  </a:lnTo>
                  <a:cubicBezTo>
                    <a:pt x="30873" y="6021"/>
                    <a:pt x="31753" y="6115"/>
                    <a:pt x="32582" y="6408"/>
                  </a:cubicBezTo>
                  <a:cubicBezTo>
                    <a:pt x="33411" y="6700"/>
                    <a:pt x="34164" y="7183"/>
                    <a:pt x="34778" y="7820"/>
                  </a:cubicBezTo>
                  <a:cubicBezTo>
                    <a:pt x="35398" y="8456"/>
                    <a:pt x="35867" y="9230"/>
                    <a:pt x="36145" y="10082"/>
                  </a:cubicBezTo>
                  <a:cubicBezTo>
                    <a:pt x="36430" y="10933"/>
                    <a:pt x="36518" y="11840"/>
                    <a:pt x="36411" y="12732"/>
                  </a:cubicBezTo>
                  <a:lnTo>
                    <a:pt x="36411" y="2600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74907E-92F7-8522-A91D-42044743E62C}"/>
                </a:ext>
              </a:extLst>
            </p:cNvPr>
            <p:cNvSpPr/>
            <p:nvPr/>
          </p:nvSpPr>
          <p:spPr>
            <a:xfrm>
              <a:off x="1074934" y="4874869"/>
              <a:ext cx="44774" cy="66115"/>
            </a:xfrm>
            <a:custGeom>
              <a:avLst/>
              <a:gdLst>
                <a:gd name="connsiteX0" fmla="*/ 44693 w 44774"/>
                <a:gd name="connsiteY0" fmla="*/ 53207 h 66115"/>
                <a:gd name="connsiteX1" fmla="*/ 44693 w 44774"/>
                <a:gd name="connsiteY1" fmla="*/ 12909 h 66115"/>
                <a:gd name="connsiteX2" fmla="*/ 44162 w 44774"/>
                <a:gd name="connsiteY2" fmla="*/ 7760 h 66115"/>
                <a:gd name="connsiteX3" fmla="*/ 41497 w 44774"/>
                <a:gd name="connsiteY3" fmla="*/ 3371 h 66115"/>
                <a:gd name="connsiteX4" fmla="*/ 37225 w 44774"/>
                <a:gd name="connsiteY4" fmla="*/ 627 h 66115"/>
                <a:gd name="connsiteX5" fmla="*/ 32219 w 44774"/>
                <a:gd name="connsiteY5" fmla="*/ 85 h 66115"/>
                <a:gd name="connsiteX6" fmla="*/ 12548 w 44774"/>
                <a:gd name="connsiteY6" fmla="*/ 85 h 66115"/>
                <a:gd name="connsiteX7" fmla="*/ 7542 w 44774"/>
                <a:gd name="connsiteY7" fmla="*/ 629 h 66115"/>
                <a:gd name="connsiteX8" fmla="*/ 3276 w 44774"/>
                <a:gd name="connsiteY8" fmla="*/ 3373 h 66115"/>
                <a:gd name="connsiteX9" fmla="*/ 612 w 44774"/>
                <a:gd name="connsiteY9" fmla="*/ 7761 h 66115"/>
                <a:gd name="connsiteX10" fmla="*/ 80 w 44774"/>
                <a:gd name="connsiteY10" fmla="*/ 12909 h 66115"/>
                <a:gd name="connsiteX11" fmla="*/ 80 w 44774"/>
                <a:gd name="connsiteY11" fmla="*/ 53207 h 66115"/>
                <a:gd name="connsiteX12" fmla="*/ 612 w 44774"/>
                <a:gd name="connsiteY12" fmla="*/ 58354 h 66115"/>
                <a:gd name="connsiteX13" fmla="*/ 3276 w 44774"/>
                <a:gd name="connsiteY13" fmla="*/ 62744 h 66115"/>
                <a:gd name="connsiteX14" fmla="*/ 7542 w 44774"/>
                <a:gd name="connsiteY14" fmla="*/ 65487 h 66115"/>
                <a:gd name="connsiteX15" fmla="*/ 12548 w 44774"/>
                <a:gd name="connsiteY15" fmla="*/ 66030 h 66115"/>
                <a:gd name="connsiteX16" fmla="*/ 32225 w 44774"/>
                <a:gd name="connsiteY16" fmla="*/ 66030 h 66115"/>
                <a:gd name="connsiteX17" fmla="*/ 37231 w 44774"/>
                <a:gd name="connsiteY17" fmla="*/ 65488 h 66115"/>
                <a:gd name="connsiteX18" fmla="*/ 41497 w 44774"/>
                <a:gd name="connsiteY18" fmla="*/ 62745 h 66115"/>
                <a:gd name="connsiteX19" fmla="*/ 44168 w 44774"/>
                <a:gd name="connsiteY19" fmla="*/ 58355 h 66115"/>
                <a:gd name="connsiteX20" fmla="*/ 44693 w 44774"/>
                <a:gd name="connsiteY20" fmla="*/ 53207 h 66115"/>
                <a:gd name="connsiteX21" fmla="*/ 38282 w 44774"/>
                <a:gd name="connsiteY21" fmla="*/ 53395 h 66115"/>
                <a:gd name="connsiteX22" fmla="*/ 38016 w 44774"/>
                <a:gd name="connsiteY22" fmla="*/ 56045 h 66115"/>
                <a:gd name="connsiteX23" fmla="*/ 36649 w 44774"/>
                <a:gd name="connsiteY23" fmla="*/ 58304 h 66115"/>
                <a:gd name="connsiteX24" fmla="*/ 34453 w 44774"/>
                <a:gd name="connsiteY24" fmla="*/ 59714 h 66115"/>
                <a:gd name="connsiteX25" fmla="*/ 31877 w 44774"/>
                <a:gd name="connsiteY25" fmla="*/ 59988 h 66115"/>
                <a:gd name="connsiteX26" fmla="*/ 12909 w 44774"/>
                <a:gd name="connsiteY26" fmla="*/ 59988 h 66115"/>
                <a:gd name="connsiteX27" fmla="*/ 10333 w 44774"/>
                <a:gd name="connsiteY27" fmla="*/ 59716 h 66115"/>
                <a:gd name="connsiteX28" fmla="*/ 8137 w 44774"/>
                <a:gd name="connsiteY28" fmla="*/ 58306 h 66115"/>
                <a:gd name="connsiteX29" fmla="*/ 6763 w 44774"/>
                <a:gd name="connsiteY29" fmla="*/ 56046 h 66115"/>
                <a:gd name="connsiteX30" fmla="*/ 6498 w 44774"/>
                <a:gd name="connsiteY30" fmla="*/ 53395 h 66115"/>
                <a:gd name="connsiteX31" fmla="*/ 6498 w 44774"/>
                <a:gd name="connsiteY31" fmla="*/ 12729 h 66115"/>
                <a:gd name="connsiteX32" fmla="*/ 6763 w 44774"/>
                <a:gd name="connsiteY32" fmla="*/ 10075 h 66115"/>
                <a:gd name="connsiteX33" fmla="*/ 8131 w 44774"/>
                <a:gd name="connsiteY33" fmla="*/ 7812 h 66115"/>
                <a:gd name="connsiteX34" fmla="*/ 10333 w 44774"/>
                <a:gd name="connsiteY34" fmla="*/ 6401 h 66115"/>
                <a:gd name="connsiteX35" fmla="*/ 12909 w 44774"/>
                <a:gd name="connsiteY35" fmla="*/ 6129 h 66115"/>
                <a:gd name="connsiteX36" fmla="*/ 31877 w 44774"/>
                <a:gd name="connsiteY36" fmla="*/ 6129 h 66115"/>
                <a:gd name="connsiteX37" fmla="*/ 34453 w 44774"/>
                <a:gd name="connsiteY37" fmla="*/ 6402 h 66115"/>
                <a:gd name="connsiteX38" fmla="*/ 36649 w 44774"/>
                <a:gd name="connsiteY38" fmla="*/ 7814 h 66115"/>
                <a:gd name="connsiteX39" fmla="*/ 38023 w 44774"/>
                <a:gd name="connsiteY39" fmla="*/ 10076 h 66115"/>
                <a:gd name="connsiteX40" fmla="*/ 38282 w 44774"/>
                <a:gd name="connsiteY40" fmla="*/ 12729 h 66115"/>
                <a:gd name="connsiteX41" fmla="*/ 38282 w 44774"/>
                <a:gd name="connsiteY41" fmla="*/ 53395 h 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4774" h="66115">
                  <a:moveTo>
                    <a:pt x="44693" y="53207"/>
                  </a:moveTo>
                  <a:lnTo>
                    <a:pt x="44693" y="12909"/>
                  </a:lnTo>
                  <a:cubicBezTo>
                    <a:pt x="44896" y="11174"/>
                    <a:pt x="44719" y="9413"/>
                    <a:pt x="44162" y="7760"/>
                  </a:cubicBezTo>
                  <a:cubicBezTo>
                    <a:pt x="43611" y="6108"/>
                    <a:pt x="42693" y="4607"/>
                    <a:pt x="41497" y="3371"/>
                  </a:cubicBezTo>
                  <a:cubicBezTo>
                    <a:pt x="40295" y="2135"/>
                    <a:pt x="38833" y="1196"/>
                    <a:pt x="37225" y="627"/>
                  </a:cubicBezTo>
                  <a:cubicBezTo>
                    <a:pt x="35624" y="58"/>
                    <a:pt x="33909" y="-127"/>
                    <a:pt x="32219" y="85"/>
                  </a:cubicBezTo>
                  <a:lnTo>
                    <a:pt x="12548" y="85"/>
                  </a:lnTo>
                  <a:cubicBezTo>
                    <a:pt x="10865" y="-126"/>
                    <a:pt x="9150" y="59"/>
                    <a:pt x="7542" y="629"/>
                  </a:cubicBezTo>
                  <a:cubicBezTo>
                    <a:pt x="5941" y="1198"/>
                    <a:pt x="4479" y="2137"/>
                    <a:pt x="3276" y="3373"/>
                  </a:cubicBezTo>
                  <a:cubicBezTo>
                    <a:pt x="2074" y="4608"/>
                    <a:pt x="1169" y="6109"/>
                    <a:pt x="612" y="7761"/>
                  </a:cubicBezTo>
                  <a:cubicBezTo>
                    <a:pt x="61" y="9414"/>
                    <a:pt x="-122" y="11174"/>
                    <a:pt x="80" y="12909"/>
                  </a:cubicBezTo>
                  <a:lnTo>
                    <a:pt x="80" y="53207"/>
                  </a:lnTo>
                  <a:cubicBezTo>
                    <a:pt x="-122" y="54941"/>
                    <a:pt x="61" y="56702"/>
                    <a:pt x="612" y="58354"/>
                  </a:cubicBezTo>
                  <a:cubicBezTo>
                    <a:pt x="1169" y="60007"/>
                    <a:pt x="2074" y="61508"/>
                    <a:pt x="3276" y="62744"/>
                  </a:cubicBezTo>
                  <a:cubicBezTo>
                    <a:pt x="4479" y="63979"/>
                    <a:pt x="5941" y="64917"/>
                    <a:pt x="7542" y="65487"/>
                  </a:cubicBezTo>
                  <a:cubicBezTo>
                    <a:pt x="9150" y="66056"/>
                    <a:pt x="10865" y="66242"/>
                    <a:pt x="12548" y="66030"/>
                  </a:cubicBezTo>
                  <a:lnTo>
                    <a:pt x="32225" y="66030"/>
                  </a:lnTo>
                  <a:cubicBezTo>
                    <a:pt x="33915" y="66243"/>
                    <a:pt x="35624" y="66058"/>
                    <a:pt x="37231" y="65488"/>
                  </a:cubicBezTo>
                  <a:cubicBezTo>
                    <a:pt x="38839" y="64919"/>
                    <a:pt x="40295" y="63981"/>
                    <a:pt x="41497" y="62745"/>
                  </a:cubicBezTo>
                  <a:cubicBezTo>
                    <a:pt x="42700" y="61510"/>
                    <a:pt x="43611" y="60009"/>
                    <a:pt x="44168" y="58355"/>
                  </a:cubicBezTo>
                  <a:cubicBezTo>
                    <a:pt x="44719" y="56703"/>
                    <a:pt x="44896" y="54942"/>
                    <a:pt x="44693" y="53207"/>
                  </a:cubicBezTo>
                  <a:close/>
                  <a:moveTo>
                    <a:pt x="38282" y="53395"/>
                  </a:moveTo>
                  <a:cubicBezTo>
                    <a:pt x="38396" y="54288"/>
                    <a:pt x="38301" y="55194"/>
                    <a:pt x="38016" y="56045"/>
                  </a:cubicBezTo>
                  <a:cubicBezTo>
                    <a:pt x="37731" y="56895"/>
                    <a:pt x="37263" y="57668"/>
                    <a:pt x="36649" y="58304"/>
                  </a:cubicBezTo>
                  <a:cubicBezTo>
                    <a:pt x="36029" y="58940"/>
                    <a:pt x="35276" y="59423"/>
                    <a:pt x="34453" y="59714"/>
                  </a:cubicBezTo>
                  <a:cubicBezTo>
                    <a:pt x="33624" y="60006"/>
                    <a:pt x="32744" y="60100"/>
                    <a:pt x="31877" y="59988"/>
                  </a:cubicBezTo>
                  <a:lnTo>
                    <a:pt x="12909" y="59988"/>
                  </a:lnTo>
                  <a:cubicBezTo>
                    <a:pt x="12042" y="60100"/>
                    <a:pt x="11162" y="60007"/>
                    <a:pt x="10333" y="59716"/>
                  </a:cubicBezTo>
                  <a:cubicBezTo>
                    <a:pt x="9510" y="59424"/>
                    <a:pt x="8757" y="58942"/>
                    <a:pt x="8137" y="58306"/>
                  </a:cubicBezTo>
                  <a:cubicBezTo>
                    <a:pt x="7517" y="57670"/>
                    <a:pt x="7048" y="56897"/>
                    <a:pt x="6763" y="56046"/>
                  </a:cubicBezTo>
                  <a:cubicBezTo>
                    <a:pt x="6479" y="55195"/>
                    <a:pt x="6390" y="54288"/>
                    <a:pt x="6498" y="53395"/>
                  </a:cubicBezTo>
                  <a:lnTo>
                    <a:pt x="6498" y="12729"/>
                  </a:lnTo>
                  <a:cubicBezTo>
                    <a:pt x="6384" y="11835"/>
                    <a:pt x="6479" y="10927"/>
                    <a:pt x="6763" y="10075"/>
                  </a:cubicBezTo>
                  <a:cubicBezTo>
                    <a:pt x="7042" y="9223"/>
                    <a:pt x="7510" y="8449"/>
                    <a:pt x="8131" y="7812"/>
                  </a:cubicBezTo>
                  <a:cubicBezTo>
                    <a:pt x="8751" y="7175"/>
                    <a:pt x="9504" y="6692"/>
                    <a:pt x="10333" y="6401"/>
                  </a:cubicBezTo>
                  <a:cubicBezTo>
                    <a:pt x="11162" y="6109"/>
                    <a:pt x="12042" y="6016"/>
                    <a:pt x="12909" y="6129"/>
                  </a:cubicBezTo>
                  <a:lnTo>
                    <a:pt x="31877" y="6129"/>
                  </a:lnTo>
                  <a:cubicBezTo>
                    <a:pt x="32744" y="6016"/>
                    <a:pt x="33624" y="6110"/>
                    <a:pt x="34453" y="6402"/>
                  </a:cubicBezTo>
                  <a:cubicBezTo>
                    <a:pt x="35282" y="6694"/>
                    <a:pt x="36029" y="7177"/>
                    <a:pt x="36649" y="7814"/>
                  </a:cubicBezTo>
                  <a:cubicBezTo>
                    <a:pt x="37269" y="8451"/>
                    <a:pt x="37738" y="9225"/>
                    <a:pt x="38023" y="10076"/>
                  </a:cubicBezTo>
                  <a:cubicBezTo>
                    <a:pt x="38301" y="10928"/>
                    <a:pt x="38396" y="11835"/>
                    <a:pt x="38282" y="12729"/>
                  </a:cubicBezTo>
                  <a:lnTo>
                    <a:pt x="38282" y="53395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E66A3F3-7147-03E1-BFED-A5CCA873E2E8}"/>
                </a:ext>
              </a:extLst>
            </p:cNvPr>
            <p:cNvSpPr/>
            <p:nvPr/>
          </p:nvSpPr>
          <p:spPr>
            <a:xfrm>
              <a:off x="1140093" y="4874947"/>
              <a:ext cx="43788" cy="66037"/>
            </a:xfrm>
            <a:custGeom>
              <a:avLst/>
              <a:gdLst>
                <a:gd name="connsiteX0" fmla="*/ 43711 w 43788"/>
                <a:gd name="connsiteY0" fmla="*/ 0 h 66037"/>
                <a:gd name="connsiteX1" fmla="*/ 37293 w 43788"/>
                <a:gd name="connsiteY1" fmla="*/ 0 h 66037"/>
                <a:gd name="connsiteX2" fmla="*/ 37293 w 43788"/>
                <a:gd name="connsiteY2" fmla="*/ 53293 h 66037"/>
                <a:gd name="connsiteX3" fmla="*/ 37027 w 43788"/>
                <a:gd name="connsiteY3" fmla="*/ 55944 h 66037"/>
                <a:gd name="connsiteX4" fmla="*/ 35660 w 43788"/>
                <a:gd name="connsiteY4" fmla="*/ 58204 h 66037"/>
                <a:gd name="connsiteX5" fmla="*/ 33464 w 43788"/>
                <a:gd name="connsiteY5" fmla="*/ 59614 h 66037"/>
                <a:gd name="connsiteX6" fmla="*/ 30888 w 43788"/>
                <a:gd name="connsiteY6" fmla="*/ 59886 h 66037"/>
                <a:gd name="connsiteX7" fmla="*/ 12895 w 43788"/>
                <a:gd name="connsiteY7" fmla="*/ 59886 h 66037"/>
                <a:gd name="connsiteX8" fmla="*/ 10319 w 43788"/>
                <a:gd name="connsiteY8" fmla="*/ 59614 h 66037"/>
                <a:gd name="connsiteX9" fmla="*/ 8123 w 43788"/>
                <a:gd name="connsiteY9" fmla="*/ 58204 h 66037"/>
                <a:gd name="connsiteX10" fmla="*/ 6756 w 43788"/>
                <a:gd name="connsiteY10" fmla="*/ 55944 h 66037"/>
                <a:gd name="connsiteX11" fmla="*/ 6490 w 43788"/>
                <a:gd name="connsiteY11" fmla="*/ 53293 h 66037"/>
                <a:gd name="connsiteX12" fmla="*/ 6490 w 43788"/>
                <a:gd name="connsiteY12" fmla="*/ 0 h 66037"/>
                <a:gd name="connsiteX13" fmla="*/ 85 w 43788"/>
                <a:gd name="connsiteY13" fmla="*/ 0 h 66037"/>
                <a:gd name="connsiteX14" fmla="*/ 85 w 43788"/>
                <a:gd name="connsiteY14" fmla="*/ 53130 h 66037"/>
                <a:gd name="connsiteX15" fmla="*/ 610 w 43788"/>
                <a:gd name="connsiteY15" fmla="*/ 58276 h 66037"/>
                <a:gd name="connsiteX16" fmla="*/ 3275 w 43788"/>
                <a:gd name="connsiteY16" fmla="*/ 62665 h 66037"/>
                <a:gd name="connsiteX17" fmla="*/ 7534 w 43788"/>
                <a:gd name="connsiteY17" fmla="*/ 65408 h 66037"/>
                <a:gd name="connsiteX18" fmla="*/ 12540 w 43788"/>
                <a:gd name="connsiteY18" fmla="*/ 65953 h 66037"/>
                <a:gd name="connsiteX19" fmla="*/ 31243 w 43788"/>
                <a:gd name="connsiteY19" fmla="*/ 65953 h 66037"/>
                <a:gd name="connsiteX20" fmla="*/ 36243 w 43788"/>
                <a:gd name="connsiteY20" fmla="*/ 65410 h 66037"/>
                <a:gd name="connsiteX21" fmla="*/ 40508 w 43788"/>
                <a:gd name="connsiteY21" fmla="*/ 62666 h 66037"/>
                <a:gd name="connsiteX22" fmla="*/ 43179 w 43788"/>
                <a:gd name="connsiteY22" fmla="*/ 58277 h 66037"/>
                <a:gd name="connsiteX23" fmla="*/ 43705 w 43788"/>
                <a:gd name="connsiteY23" fmla="*/ 53130 h 66037"/>
                <a:gd name="connsiteX24" fmla="*/ 43711 w 43788"/>
                <a:gd name="connsiteY24" fmla="*/ 0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3788" h="66037">
                  <a:moveTo>
                    <a:pt x="43711" y="0"/>
                  </a:moveTo>
                  <a:lnTo>
                    <a:pt x="37293" y="0"/>
                  </a:lnTo>
                  <a:lnTo>
                    <a:pt x="37293" y="53293"/>
                  </a:lnTo>
                  <a:cubicBezTo>
                    <a:pt x="37401" y="54186"/>
                    <a:pt x="37312" y="55092"/>
                    <a:pt x="37027" y="55944"/>
                  </a:cubicBezTo>
                  <a:cubicBezTo>
                    <a:pt x="36749" y="56795"/>
                    <a:pt x="36274" y="57568"/>
                    <a:pt x="35660" y="58204"/>
                  </a:cubicBezTo>
                  <a:cubicBezTo>
                    <a:pt x="35040" y="58840"/>
                    <a:pt x="34287" y="59323"/>
                    <a:pt x="33464" y="59614"/>
                  </a:cubicBezTo>
                  <a:cubicBezTo>
                    <a:pt x="32635" y="59905"/>
                    <a:pt x="31755" y="59999"/>
                    <a:pt x="30888" y="59886"/>
                  </a:cubicBezTo>
                  <a:lnTo>
                    <a:pt x="12895" y="59886"/>
                  </a:lnTo>
                  <a:cubicBezTo>
                    <a:pt x="12028" y="59999"/>
                    <a:pt x="11148" y="59905"/>
                    <a:pt x="10319" y="59614"/>
                  </a:cubicBezTo>
                  <a:cubicBezTo>
                    <a:pt x="9496" y="59323"/>
                    <a:pt x="8743" y="58840"/>
                    <a:pt x="8123" y="58204"/>
                  </a:cubicBezTo>
                  <a:cubicBezTo>
                    <a:pt x="7503" y="57568"/>
                    <a:pt x="7034" y="56795"/>
                    <a:pt x="6756" y="55944"/>
                  </a:cubicBezTo>
                  <a:cubicBezTo>
                    <a:pt x="6471" y="55092"/>
                    <a:pt x="6382" y="54186"/>
                    <a:pt x="6490" y="53293"/>
                  </a:cubicBezTo>
                  <a:lnTo>
                    <a:pt x="6490" y="0"/>
                  </a:lnTo>
                  <a:lnTo>
                    <a:pt x="85" y="0"/>
                  </a:lnTo>
                  <a:lnTo>
                    <a:pt x="85" y="53130"/>
                  </a:lnTo>
                  <a:cubicBezTo>
                    <a:pt x="-124" y="54864"/>
                    <a:pt x="53" y="56624"/>
                    <a:pt x="610" y="58276"/>
                  </a:cubicBezTo>
                  <a:cubicBezTo>
                    <a:pt x="1161" y="59928"/>
                    <a:pt x="2072" y="61429"/>
                    <a:pt x="3275" y="62665"/>
                  </a:cubicBezTo>
                  <a:cubicBezTo>
                    <a:pt x="4471" y="63901"/>
                    <a:pt x="5933" y="64838"/>
                    <a:pt x="7534" y="65408"/>
                  </a:cubicBezTo>
                  <a:cubicBezTo>
                    <a:pt x="9142" y="65978"/>
                    <a:pt x="10851" y="66164"/>
                    <a:pt x="12540" y="65953"/>
                  </a:cubicBezTo>
                  <a:lnTo>
                    <a:pt x="31243" y="65953"/>
                  </a:lnTo>
                  <a:cubicBezTo>
                    <a:pt x="32926" y="66165"/>
                    <a:pt x="34635" y="65979"/>
                    <a:pt x="36243" y="65410"/>
                  </a:cubicBezTo>
                  <a:cubicBezTo>
                    <a:pt x="37850" y="64840"/>
                    <a:pt x="39312" y="63902"/>
                    <a:pt x="40508" y="62666"/>
                  </a:cubicBezTo>
                  <a:cubicBezTo>
                    <a:pt x="41711" y="61430"/>
                    <a:pt x="42622" y="59929"/>
                    <a:pt x="43179" y="58277"/>
                  </a:cubicBezTo>
                  <a:cubicBezTo>
                    <a:pt x="43730" y="56625"/>
                    <a:pt x="43913" y="54864"/>
                    <a:pt x="43705" y="53130"/>
                  </a:cubicBezTo>
                  <a:lnTo>
                    <a:pt x="43711" y="0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4472A48-70BB-DAC7-CFB3-759B9B4A0961}"/>
                </a:ext>
              </a:extLst>
            </p:cNvPr>
            <p:cNvSpPr/>
            <p:nvPr/>
          </p:nvSpPr>
          <p:spPr>
            <a:xfrm>
              <a:off x="1205848" y="4874863"/>
              <a:ext cx="42994" cy="66037"/>
            </a:xfrm>
            <a:custGeom>
              <a:avLst/>
              <a:gdLst>
                <a:gd name="connsiteX0" fmla="*/ 42911 w 42994"/>
                <a:gd name="connsiteY0" fmla="*/ 27379 h 66037"/>
                <a:gd name="connsiteX1" fmla="*/ 42911 w 42994"/>
                <a:gd name="connsiteY1" fmla="*/ 12909 h 66037"/>
                <a:gd name="connsiteX2" fmla="*/ 42386 w 42994"/>
                <a:gd name="connsiteY2" fmla="*/ 7761 h 66037"/>
                <a:gd name="connsiteX3" fmla="*/ 39721 w 42994"/>
                <a:gd name="connsiteY3" fmla="*/ 3371 h 66037"/>
                <a:gd name="connsiteX4" fmla="*/ 35449 w 42994"/>
                <a:gd name="connsiteY4" fmla="*/ 628 h 66037"/>
                <a:gd name="connsiteX5" fmla="*/ 30449 w 42994"/>
                <a:gd name="connsiteY5" fmla="*/ 85 h 66037"/>
                <a:gd name="connsiteX6" fmla="*/ 0 w 42994"/>
                <a:gd name="connsiteY6" fmla="*/ 85 h 66037"/>
                <a:gd name="connsiteX7" fmla="*/ 0 w 42994"/>
                <a:gd name="connsiteY7" fmla="*/ 66038 h 66037"/>
                <a:gd name="connsiteX8" fmla="*/ 6405 w 42994"/>
                <a:gd name="connsiteY8" fmla="*/ 66038 h 66037"/>
                <a:gd name="connsiteX9" fmla="*/ 6405 w 42994"/>
                <a:gd name="connsiteY9" fmla="*/ 40211 h 66037"/>
                <a:gd name="connsiteX10" fmla="*/ 30443 w 42994"/>
                <a:gd name="connsiteY10" fmla="*/ 40211 h 66037"/>
                <a:gd name="connsiteX11" fmla="*/ 35449 w 42994"/>
                <a:gd name="connsiteY11" fmla="*/ 39668 h 66037"/>
                <a:gd name="connsiteX12" fmla="*/ 39715 w 42994"/>
                <a:gd name="connsiteY12" fmla="*/ 36924 h 66037"/>
                <a:gd name="connsiteX13" fmla="*/ 42379 w 42994"/>
                <a:gd name="connsiteY13" fmla="*/ 32536 h 66037"/>
                <a:gd name="connsiteX14" fmla="*/ 42911 w 42994"/>
                <a:gd name="connsiteY14" fmla="*/ 27388 h 66037"/>
                <a:gd name="connsiteX15" fmla="*/ 36506 w 42994"/>
                <a:gd name="connsiteY15" fmla="*/ 27577 h 66037"/>
                <a:gd name="connsiteX16" fmla="*/ 36240 w 42994"/>
                <a:gd name="connsiteY16" fmla="*/ 30227 h 66037"/>
                <a:gd name="connsiteX17" fmla="*/ 34867 w 42994"/>
                <a:gd name="connsiteY17" fmla="*/ 32486 h 66037"/>
                <a:gd name="connsiteX18" fmla="*/ 32664 w 42994"/>
                <a:gd name="connsiteY18" fmla="*/ 33896 h 66037"/>
                <a:gd name="connsiteX19" fmla="*/ 30088 w 42994"/>
                <a:gd name="connsiteY19" fmla="*/ 34168 h 66037"/>
                <a:gd name="connsiteX20" fmla="*/ 6405 w 42994"/>
                <a:gd name="connsiteY20" fmla="*/ 34168 h 66037"/>
                <a:gd name="connsiteX21" fmla="*/ 6405 w 42994"/>
                <a:gd name="connsiteY21" fmla="*/ 6141 h 66037"/>
                <a:gd name="connsiteX22" fmla="*/ 30088 w 42994"/>
                <a:gd name="connsiteY22" fmla="*/ 6141 h 66037"/>
                <a:gd name="connsiteX23" fmla="*/ 32664 w 42994"/>
                <a:gd name="connsiteY23" fmla="*/ 6412 h 66037"/>
                <a:gd name="connsiteX24" fmla="*/ 34867 w 42994"/>
                <a:gd name="connsiteY24" fmla="*/ 7821 h 66037"/>
                <a:gd name="connsiteX25" fmla="*/ 36240 w 42994"/>
                <a:gd name="connsiteY25" fmla="*/ 10081 h 66037"/>
                <a:gd name="connsiteX26" fmla="*/ 36506 w 42994"/>
                <a:gd name="connsiteY26" fmla="*/ 12732 h 66037"/>
                <a:gd name="connsiteX27" fmla="*/ 36506 w 42994"/>
                <a:gd name="connsiteY27" fmla="*/ 27577 h 6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2994" h="66037">
                  <a:moveTo>
                    <a:pt x="42911" y="27379"/>
                  </a:moveTo>
                  <a:lnTo>
                    <a:pt x="42911" y="12909"/>
                  </a:lnTo>
                  <a:cubicBezTo>
                    <a:pt x="43120" y="11174"/>
                    <a:pt x="42936" y="9413"/>
                    <a:pt x="42386" y="7761"/>
                  </a:cubicBezTo>
                  <a:cubicBezTo>
                    <a:pt x="41829" y="6108"/>
                    <a:pt x="40917" y="4607"/>
                    <a:pt x="39721" y="3371"/>
                  </a:cubicBezTo>
                  <a:cubicBezTo>
                    <a:pt x="38518" y="2136"/>
                    <a:pt x="37056" y="1197"/>
                    <a:pt x="35449" y="628"/>
                  </a:cubicBezTo>
                  <a:cubicBezTo>
                    <a:pt x="33848" y="58"/>
                    <a:pt x="32132" y="-127"/>
                    <a:pt x="30449" y="85"/>
                  </a:cubicBezTo>
                  <a:lnTo>
                    <a:pt x="0" y="85"/>
                  </a:lnTo>
                  <a:lnTo>
                    <a:pt x="0" y="66038"/>
                  </a:lnTo>
                  <a:lnTo>
                    <a:pt x="6405" y="66038"/>
                  </a:lnTo>
                  <a:lnTo>
                    <a:pt x="6405" y="40211"/>
                  </a:lnTo>
                  <a:lnTo>
                    <a:pt x="30443" y="40211"/>
                  </a:lnTo>
                  <a:cubicBezTo>
                    <a:pt x="32132" y="40423"/>
                    <a:pt x="33841" y="40237"/>
                    <a:pt x="35449" y="39668"/>
                  </a:cubicBezTo>
                  <a:cubicBezTo>
                    <a:pt x="37056" y="39099"/>
                    <a:pt x="38512" y="38160"/>
                    <a:pt x="39715" y="36924"/>
                  </a:cubicBezTo>
                  <a:cubicBezTo>
                    <a:pt x="40917" y="35688"/>
                    <a:pt x="41829" y="34187"/>
                    <a:pt x="42379" y="32536"/>
                  </a:cubicBezTo>
                  <a:cubicBezTo>
                    <a:pt x="42936" y="30883"/>
                    <a:pt x="43113" y="29123"/>
                    <a:pt x="42911" y="27388"/>
                  </a:cubicBezTo>
                  <a:moveTo>
                    <a:pt x="36506" y="27577"/>
                  </a:moveTo>
                  <a:cubicBezTo>
                    <a:pt x="36613" y="28470"/>
                    <a:pt x="36525" y="29376"/>
                    <a:pt x="36240" y="30227"/>
                  </a:cubicBezTo>
                  <a:cubicBezTo>
                    <a:pt x="35955" y="31078"/>
                    <a:pt x="35487" y="31851"/>
                    <a:pt x="34867" y="32486"/>
                  </a:cubicBezTo>
                  <a:cubicBezTo>
                    <a:pt x="34246" y="33123"/>
                    <a:pt x="33493" y="33605"/>
                    <a:pt x="32664" y="33896"/>
                  </a:cubicBezTo>
                  <a:cubicBezTo>
                    <a:pt x="31841" y="34188"/>
                    <a:pt x="30955" y="34280"/>
                    <a:pt x="30088" y="34168"/>
                  </a:cubicBezTo>
                  <a:lnTo>
                    <a:pt x="6405" y="34168"/>
                  </a:lnTo>
                  <a:lnTo>
                    <a:pt x="6405" y="6141"/>
                  </a:lnTo>
                  <a:lnTo>
                    <a:pt x="30088" y="6141"/>
                  </a:lnTo>
                  <a:cubicBezTo>
                    <a:pt x="30955" y="6028"/>
                    <a:pt x="31841" y="6121"/>
                    <a:pt x="32664" y="6412"/>
                  </a:cubicBezTo>
                  <a:cubicBezTo>
                    <a:pt x="33493" y="6704"/>
                    <a:pt x="34246" y="7185"/>
                    <a:pt x="34867" y="7821"/>
                  </a:cubicBezTo>
                  <a:cubicBezTo>
                    <a:pt x="35487" y="8457"/>
                    <a:pt x="35955" y="9230"/>
                    <a:pt x="36240" y="10081"/>
                  </a:cubicBezTo>
                  <a:cubicBezTo>
                    <a:pt x="36525" y="10932"/>
                    <a:pt x="36613" y="11839"/>
                    <a:pt x="36506" y="12732"/>
                  </a:cubicBezTo>
                  <a:lnTo>
                    <a:pt x="36506" y="27577"/>
                  </a:lnTo>
                  <a:close/>
                </a:path>
              </a:pathLst>
            </a:custGeom>
            <a:solidFill>
              <a:srgbClr val="FFFFFF"/>
            </a:solidFill>
            <a:ln w="6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047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FF2F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CB2DD-011B-473A-89CD-5BBEC158BAE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Google Shape;8;p26"/>
          <p:cNvSpPr txBox="1">
            <a:spLocks noGrp="1"/>
          </p:cNvSpPr>
          <p:nvPr>
            <p:ph type="sldNum" idx="12"/>
          </p:nvPr>
        </p:nvSpPr>
        <p:spPr>
          <a:xfrm>
            <a:off x="8368826" y="4702070"/>
            <a:ext cx="548700" cy="3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800" b="1" i="0" u="none" strike="noStrike" cap="none">
                <a:solidFill>
                  <a:srgbClr val="222633"/>
                </a:solidFill>
                <a:latin typeface="Figtree" pitchFamily="2" charset="0"/>
                <a:ea typeface="Figtree" pitchFamily="2" charset="0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22263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fld id="{00000000-1234-1234-1234-123412341234}" type="slidenum">
              <a:rPr lang="nl" smtClean="0"/>
              <a:pPr/>
              <a:t>‹#›</a:t>
            </a:fld>
            <a:endParaRPr lang="nl" dirty="0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7FF67E58-F003-23FD-9A1E-60456C2C9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16" y="267187"/>
            <a:ext cx="8570983" cy="71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B8163C8-98E4-2EC3-A3EC-6D56A4AAD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0416" y="1150854"/>
            <a:ext cx="8570975" cy="348147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3760A9-B939-AD35-15CF-6C886D1484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80417" y="4805990"/>
            <a:ext cx="968342" cy="20386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670" r:id="rId4"/>
    <p:sldLayoutId id="2147483659" r:id="rId5"/>
    <p:sldLayoutId id="2147483658" r:id="rId6"/>
    <p:sldLayoutId id="2147483668" r:id="rId7"/>
    <p:sldLayoutId id="2147483669" r:id="rId8"/>
    <p:sldLayoutId id="2147483661" r:id="rId9"/>
    <p:sldLayoutId id="2147483662" r:id="rId10"/>
    <p:sldLayoutId id="2147483663" r:id="rId11"/>
    <p:sldLayoutId id="2147483746" r:id="rId12"/>
    <p:sldLayoutId id="2147483656" r:id="rId13"/>
    <p:sldLayoutId id="2147483657" r:id="rId14"/>
    <p:sldLayoutId id="2147483747" r:id="rId15"/>
    <p:sldLayoutId id="2147483728" r:id="rId16"/>
    <p:sldLayoutId id="2147483744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1F1F29"/>
          </a:solidFill>
          <a:latin typeface="Figtree SemiBold" pitchFamily="2" charset="0"/>
          <a:ea typeface="Figtree SemiBold" pitchFamily="2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85750" marR="0" lvl="0" indent="-171450" algn="l" rtl="0">
        <a:lnSpc>
          <a:spcPct val="100000"/>
        </a:lnSpc>
        <a:spcBef>
          <a:spcPts val="60"/>
        </a:spcBef>
        <a:spcAft>
          <a:spcPts val="60"/>
        </a:spcAft>
        <a:buClr>
          <a:srgbClr val="000000"/>
        </a:buClr>
        <a:buFont typeface="Arial" panose="020B0604020202020204" pitchFamily="34" charset="0"/>
        <a:buChar char="•"/>
        <a:defRPr sz="1300" b="0" i="0" u="none" strike="noStrike" cap="none">
          <a:solidFill>
            <a:srgbClr val="1F1F29"/>
          </a:solidFill>
          <a:latin typeface="Figtree" pitchFamily="2" charset="0"/>
          <a:ea typeface="Figtree" pitchFamily="2" charset="0"/>
          <a:cs typeface="Calibri" panose="020F0502020204030204" pitchFamily="34" charset="0"/>
          <a:sym typeface="Arial"/>
        </a:defRPr>
      </a:lvl1pPr>
      <a:lvl2pPr marL="514350" marR="0" lvl="1" indent="-168275" algn="l" rtl="0">
        <a:lnSpc>
          <a:spcPct val="100000"/>
        </a:lnSpc>
        <a:spcBef>
          <a:spcPts val="60"/>
        </a:spcBef>
        <a:spcAft>
          <a:spcPts val="60"/>
        </a:spcAft>
        <a:buClr>
          <a:srgbClr val="000000"/>
        </a:buClr>
        <a:buFont typeface="Courier New" panose="02070309020205020404" pitchFamily="49" charset="0"/>
        <a:buChar char="o"/>
        <a:tabLst/>
        <a:defRPr sz="1200" b="0" i="0" u="none" strike="noStrike" cap="none">
          <a:solidFill>
            <a:srgbClr val="000000"/>
          </a:solidFill>
          <a:latin typeface="Figtree" pitchFamily="2" charset="0"/>
          <a:ea typeface="Figtree" pitchFamily="2" charset="0"/>
          <a:cs typeface="Arial"/>
          <a:sym typeface="Arial"/>
        </a:defRPr>
      </a:lvl2pPr>
      <a:lvl3pPr marL="692150" marR="0" lvl="2" indent="-115888" algn="l" rtl="0">
        <a:lnSpc>
          <a:spcPct val="100000"/>
        </a:lnSpc>
        <a:spcBef>
          <a:spcPts val="60"/>
        </a:spcBef>
        <a:spcAft>
          <a:spcPts val="60"/>
        </a:spcAft>
        <a:buClr>
          <a:srgbClr val="000000"/>
        </a:buClr>
        <a:buFont typeface="Arial" panose="020B0604020202020204" pitchFamily="34" charset="0"/>
        <a:buChar char="•"/>
        <a:tabLst/>
        <a:defRPr sz="1200" b="0" i="0" u="none" strike="noStrike" cap="none">
          <a:solidFill>
            <a:srgbClr val="000000"/>
          </a:solidFill>
          <a:latin typeface="Figtree" pitchFamily="2" charset="0"/>
          <a:ea typeface="Figtree" pitchFamily="2" charset="0"/>
          <a:cs typeface="Arial"/>
          <a:sym typeface="Arial"/>
        </a:defRPr>
      </a:lvl3pPr>
      <a:lvl4pPr marL="914400" marR="0" lvl="3" indent="-114300" algn="l" rtl="0">
        <a:lnSpc>
          <a:spcPct val="100000"/>
        </a:lnSpc>
        <a:spcBef>
          <a:spcPts val="60"/>
        </a:spcBef>
        <a:spcAft>
          <a:spcPts val="60"/>
        </a:spcAft>
        <a:buClr>
          <a:srgbClr val="000000"/>
        </a:buClr>
        <a:buFont typeface="Arial" panose="020B0604020202020204" pitchFamily="34" charset="0"/>
        <a:buChar char="•"/>
        <a:tabLst/>
        <a:defRPr sz="1100" b="0" i="0" u="none" strike="noStrike" cap="none">
          <a:solidFill>
            <a:srgbClr val="000000"/>
          </a:solidFill>
          <a:latin typeface="Figtree" pitchFamily="2" charset="0"/>
          <a:ea typeface="Figtree" pitchFamily="2" charset="0"/>
          <a:cs typeface="Arial"/>
          <a:sym typeface="Arial"/>
        </a:defRPr>
      </a:lvl4pPr>
      <a:lvl5pPr marL="1092200" marR="0" lvl="4" indent="-115888" algn="l" rtl="0">
        <a:lnSpc>
          <a:spcPct val="100000"/>
        </a:lnSpc>
        <a:spcBef>
          <a:spcPts val="60"/>
        </a:spcBef>
        <a:spcAft>
          <a:spcPts val="60"/>
        </a:spcAft>
        <a:buClr>
          <a:srgbClr val="000000"/>
        </a:buClr>
        <a:buFont typeface="Arial" panose="020B0604020202020204" pitchFamily="34" charset="0"/>
        <a:buChar char="•"/>
        <a:tabLst/>
        <a:defRPr sz="1100" b="0" i="0" u="none" strike="noStrike" cap="none">
          <a:solidFill>
            <a:srgbClr val="000000"/>
          </a:solidFill>
          <a:latin typeface="Figtree" pitchFamily="2" charset="0"/>
          <a:ea typeface="Figtree" pitchFamily="2" charset="0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25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13" Type="http://schemas.openxmlformats.org/officeDocument/2006/relationships/image" Target="../media/image46.jpeg"/><Relationship Id="rId18" Type="http://schemas.openxmlformats.org/officeDocument/2006/relationships/image" Target="../media/image17.png"/><Relationship Id="rId3" Type="http://schemas.openxmlformats.org/officeDocument/2006/relationships/image" Target="../media/image25.png"/><Relationship Id="rId21" Type="http://schemas.openxmlformats.org/officeDocument/2006/relationships/image" Target="../media/image22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6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jpeg"/><Relationship Id="rId15" Type="http://schemas.openxmlformats.org/officeDocument/2006/relationships/image" Target="../media/image48.png"/><Relationship Id="rId23" Type="http://schemas.openxmlformats.org/officeDocument/2006/relationships/image" Target="../media/image29.png"/><Relationship Id="rId10" Type="http://schemas.openxmlformats.org/officeDocument/2006/relationships/image" Target="../media/image43.png"/><Relationship Id="rId19" Type="http://schemas.openxmlformats.org/officeDocument/2006/relationships/image" Target="../media/image19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jpeg"/><Relationship Id="rId18" Type="http://schemas.openxmlformats.org/officeDocument/2006/relationships/image" Target="../media/image17.png"/><Relationship Id="rId26" Type="http://schemas.openxmlformats.org/officeDocument/2006/relationships/image" Target="../media/image49.png"/><Relationship Id="rId3" Type="http://schemas.openxmlformats.org/officeDocument/2006/relationships/image" Target="../media/image25.png"/><Relationship Id="rId21" Type="http://schemas.openxmlformats.org/officeDocument/2006/relationships/image" Target="../media/image22.png"/><Relationship Id="rId34" Type="http://schemas.openxmlformats.org/officeDocument/2006/relationships/image" Target="../media/image57.jpe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18.png"/><Relationship Id="rId25" Type="http://schemas.openxmlformats.org/officeDocument/2006/relationships/image" Target="../media/image32.png"/><Relationship Id="rId3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6.png"/><Relationship Id="rId20" Type="http://schemas.openxmlformats.org/officeDocument/2006/relationships/image" Target="../media/image21.png"/><Relationship Id="rId29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24" Type="http://schemas.openxmlformats.org/officeDocument/2006/relationships/image" Target="../media/image20.png"/><Relationship Id="rId32" Type="http://schemas.openxmlformats.org/officeDocument/2006/relationships/image" Target="../media/image55.png"/><Relationship Id="rId5" Type="http://schemas.openxmlformats.org/officeDocument/2006/relationships/image" Target="../media/image38.jpeg"/><Relationship Id="rId15" Type="http://schemas.openxmlformats.org/officeDocument/2006/relationships/image" Target="../media/image48.png"/><Relationship Id="rId23" Type="http://schemas.openxmlformats.org/officeDocument/2006/relationships/image" Target="../media/image29.png"/><Relationship Id="rId28" Type="http://schemas.openxmlformats.org/officeDocument/2006/relationships/image" Target="../media/image51.png"/><Relationship Id="rId10" Type="http://schemas.openxmlformats.org/officeDocument/2006/relationships/image" Target="../media/image43.png"/><Relationship Id="rId19" Type="http://schemas.openxmlformats.org/officeDocument/2006/relationships/image" Target="../media/image19.png"/><Relationship Id="rId31" Type="http://schemas.openxmlformats.org/officeDocument/2006/relationships/image" Target="../media/image54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24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8" Type="http://schemas.openxmlformats.org/officeDocument/2006/relationships/image" Target="../media/image41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62.jpeg"/><Relationship Id="rId18" Type="http://schemas.openxmlformats.org/officeDocument/2006/relationships/image" Target="../media/image67.png"/><Relationship Id="rId3" Type="http://schemas.openxmlformats.org/officeDocument/2006/relationships/image" Target="../media/image30.png"/><Relationship Id="rId21" Type="http://schemas.openxmlformats.org/officeDocument/2006/relationships/image" Target="../media/image35.png"/><Relationship Id="rId7" Type="http://schemas.openxmlformats.org/officeDocument/2006/relationships/image" Target="../media/image32.png"/><Relationship Id="rId12" Type="http://schemas.openxmlformats.org/officeDocument/2006/relationships/image" Target="../media/image61.jpe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5.png"/><Relationship Id="rId20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60.gif"/><Relationship Id="rId5" Type="http://schemas.openxmlformats.org/officeDocument/2006/relationships/image" Target="../media/image58.jpeg"/><Relationship Id="rId15" Type="http://schemas.openxmlformats.org/officeDocument/2006/relationships/image" Target="../media/image64.gif"/><Relationship Id="rId23" Type="http://schemas.openxmlformats.org/officeDocument/2006/relationships/image" Target="../media/image71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31.png"/><Relationship Id="rId9" Type="http://schemas.openxmlformats.org/officeDocument/2006/relationships/image" Target="../media/image20.png"/><Relationship Id="rId14" Type="http://schemas.openxmlformats.org/officeDocument/2006/relationships/image" Target="../media/image63.jpeg"/><Relationship Id="rId22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1.png"/><Relationship Id="rId18" Type="http://schemas.openxmlformats.org/officeDocument/2006/relationships/image" Target="../media/image86.jpeg"/><Relationship Id="rId3" Type="http://schemas.openxmlformats.org/officeDocument/2006/relationships/image" Target="../media/image72.jpeg"/><Relationship Id="rId21" Type="http://schemas.openxmlformats.org/officeDocument/2006/relationships/image" Target="../media/image89.png"/><Relationship Id="rId7" Type="http://schemas.openxmlformats.org/officeDocument/2006/relationships/image" Target="../media/image76.png"/><Relationship Id="rId12" Type="http://schemas.openxmlformats.org/officeDocument/2006/relationships/image" Target="../media/image26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84.png"/><Relationship Id="rId20" Type="http://schemas.openxmlformats.org/officeDocument/2006/relationships/image" Target="../media/image8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23" Type="http://schemas.openxmlformats.org/officeDocument/2006/relationships/image" Target="../media/image28.png"/><Relationship Id="rId10" Type="http://schemas.openxmlformats.org/officeDocument/2006/relationships/image" Target="../media/image79.gif"/><Relationship Id="rId19" Type="http://schemas.openxmlformats.org/officeDocument/2006/relationships/image" Target="../media/image87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2.png"/><Relationship Id="rId22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5.jpeg"/><Relationship Id="rId18" Type="http://schemas.openxmlformats.org/officeDocument/2006/relationships/image" Target="../media/image100.jpeg"/><Relationship Id="rId3" Type="http://schemas.openxmlformats.org/officeDocument/2006/relationships/image" Target="../media/image24.png"/><Relationship Id="rId21" Type="http://schemas.openxmlformats.org/officeDocument/2006/relationships/image" Target="../media/image103.png"/><Relationship Id="rId7" Type="http://schemas.openxmlformats.org/officeDocument/2006/relationships/image" Target="../media/image90.png"/><Relationship Id="rId12" Type="http://schemas.openxmlformats.org/officeDocument/2006/relationships/image" Target="../media/image94.png"/><Relationship Id="rId17" Type="http://schemas.openxmlformats.org/officeDocument/2006/relationships/image" Target="../media/image99.jpe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98.jpeg"/><Relationship Id="rId20" Type="http://schemas.openxmlformats.org/officeDocument/2006/relationships/image" Target="../media/image10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eg"/><Relationship Id="rId11" Type="http://schemas.openxmlformats.org/officeDocument/2006/relationships/image" Target="../media/image93.png"/><Relationship Id="rId5" Type="http://schemas.openxmlformats.org/officeDocument/2006/relationships/image" Target="../media/image30.png"/><Relationship Id="rId15" Type="http://schemas.openxmlformats.org/officeDocument/2006/relationships/image" Target="../media/image97.png"/><Relationship Id="rId23" Type="http://schemas.openxmlformats.org/officeDocument/2006/relationships/image" Target="../media/image105.png"/><Relationship Id="rId10" Type="http://schemas.openxmlformats.org/officeDocument/2006/relationships/image" Target="../media/image31.png"/><Relationship Id="rId19" Type="http://schemas.openxmlformats.org/officeDocument/2006/relationships/image" Target="../media/image101.png"/><Relationship Id="rId4" Type="http://schemas.openxmlformats.org/officeDocument/2006/relationships/image" Target="../media/image29.png"/><Relationship Id="rId9" Type="http://schemas.openxmlformats.org/officeDocument/2006/relationships/image" Target="../media/image92.png"/><Relationship Id="rId14" Type="http://schemas.openxmlformats.org/officeDocument/2006/relationships/image" Target="../media/image96.png"/><Relationship Id="rId22" Type="http://schemas.openxmlformats.org/officeDocument/2006/relationships/image" Target="../media/image10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36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loregroup.be/" TargetMode="External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2.svg"/><Relationship Id="rId4" Type="http://schemas.openxmlformats.org/officeDocument/2006/relationships/hyperlink" Target="mailto:info@xploregroup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9F1D8-16AC-7D16-63EA-E3DA086AB2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" dirty="0"/>
              <a:t>Titeldia Graphic v1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06D615-BB1D-732B-750E-5E076D0A76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Subtitel</a:t>
            </a:r>
            <a:r>
              <a:rPr lang="en-US" dirty="0"/>
              <a:t> </a:t>
            </a:r>
            <a:r>
              <a:rPr lang="en-US" dirty="0" err="1"/>
              <a:t>hier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5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F0081-1E02-B702-B6FD-2F3570F7D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1CCC-790F-9D4C-2AF4-BD32916F3B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" dirty="0"/>
              <a:t>Titeldia Graphic v2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BE315-BE5C-69A8-BA9C-8BA3717B5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Subtitel</a:t>
            </a:r>
            <a:r>
              <a:rPr lang="en-US" dirty="0"/>
              <a:t> </a:t>
            </a:r>
            <a:r>
              <a:rPr lang="en-US" dirty="0" err="1"/>
              <a:t>hier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220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CA6E61-D778-055A-CE6F-7BB70649E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" dirty="0"/>
              <a:t>Titeldia Image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F08D50-6A9A-8352-5568-218BD0FE04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Subtitel</a:t>
            </a:r>
            <a:r>
              <a:rPr lang="en-US" dirty="0"/>
              <a:t> </a:t>
            </a:r>
            <a:r>
              <a:rPr lang="en-US" dirty="0" err="1"/>
              <a:t>hier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5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AD0A8-DF39-C3C4-C071-2FBA53A7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45D9D-B145-2CE2-887F-2C94CD9B6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06F8C9-B3B8-8E98-F46C-CB157A85BA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Ecosystem</a:t>
            </a:r>
          </a:p>
          <a:p>
            <a:r>
              <a:rPr lang="en-US" dirty="0"/>
              <a:t>Digital services </a:t>
            </a:r>
          </a:p>
          <a:p>
            <a:pPr lvl="1"/>
            <a:r>
              <a:rPr lang="en-US" dirty="0"/>
              <a:t>Staffing services </a:t>
            </a:r>
          </a:p>
          <a:p>
            <a:pPr lvl="2"/>
            <a:r>
              <a:rPr lang="en-US" dirty="0"/>
              <a:t>Subtitle </a:t>
            </a:r>
          </a:p>
          <a:p>
            <a:pPr lvl="2"/>
            <a:r>
              <a:rPr lang="en-US" dirty="0"/>
              <a:t>Subtitle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Title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28598-DA34-F3DA-D39B-B2F6EE4E0AEB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4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489390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A5FF33-A7DF-79EF-59D3-A84DC854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  <a:r>
              <a:rPr lang="en-US" dirty="0" err="1"/>
              <a:t>titel</a:t>
            </a:r>
            <a:r>
              <a:rPr lang="en-US" dirty="0"/>
              <a:t> </a:t>
            </a:r>
            <a:r>
              <a:rPr lang="en-US" dirty="0" err="1"/>
              <a:t>hier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40838C5-9664-438F-E609-FF9B0FEBDA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Juni 2025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E22999-3A15-A817-AE11-1FE1B231D8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Hier is </a:t>
            </a:r>
            <a:r>
              <a:rPr lang="en-US" dirty="0" err="1"/>
              <a:t>ruimte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additionele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, die </a:t>
            </a:r>
            <a:r>
              <a:rPr lang="en-US" dirty="0" err="1"/>
              <a:t>betrekking</a:t>
            </a:r>
            <a:r>
              <a:rPr lang="en-US" dirty="0"/>
              <a:t> </a:t>
            </a:r>
            <a:r>
              <a:rPr lang="en-US" dirty="0" err="1"/>
              <a:t>heeft</a:t>
            </a:r>
            <a:r>
              <a:rPr lang="en-US" dirty="0"/>
              <a:t> op het </a:t>
            </a:r>
            <a:r>
              <a:rPr lang="en-US" dirty="0" err="1"/>
              <a:t>onderwerp</a:t>
            </a:r>
            <a:r>
              <a:rPr lang="en-US" dirty="0"/>
              <a:t> van </a:t>
            </a:r>
            <a:r>
              <a:rPr lang="en-US" dirty="0" err="1"/>
              <a:t>vandaag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77832-D260-D0F9-903E-2AB00FF88674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5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489441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FDC2E-7CE4-570F-B09C-234672C2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" dirty="0"/>
              <a:t>Connecting people by creating technology that makes sense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6E96F4-EFEC-E715-A032-BB1D72136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1273323"/>
            <a:ext cx="4108704" cy="335900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200" dirty="0" err="1"/>
              <a:t>Vertrek</a:t>
            </a:r>
            <a:r>
              <a:rPr lang="en-US" sz="1200" dirty="0"/>
              <a:t> </a:t>
            </a:r>
            <a:r>
              <a:rPr lang="en-US" sz="1200" dirty="0" err="1"/>
              <a:t>jij</a:t>
            </a:r>
            <a:r>
              <a:rPr lang="en-US" sz="1200" dirty="0"/>
              <a:t> </a:t>
            </a:r>
            <a:r>
              <a:rPr lang="en-US" sz="1200" dirty="0" err="1"/>
              <a:t>binnenkort</a:t>
            </a:r>
            <a:r>
              <a:rPr lang="en-US" sz="1200" dirty="0"/>
              <a:t> op </a:t>
            </a:r>
            <a:r>
              <a:rPr lang="en-US" sz="1200" dirty="0" err="1"/>
              <a:t>digitale</a:t>
            </a:r>
            <a:r>
              <a:rPr lang="en-US" sz="1200" dirty="0"/>
              <a:t> </a:t>
            </a:r>
            <a:r>
              <a:rPr lang="en-US" sz="1200" dirty="0" err="1"/>
              <a:t>ontdekkingsreis</a:t>
            </a:r>
            <a:r>
              <a:rPr lang="en-US" sz="1200" dirty="0"/>
              <a:t>? Dan is Xplore Group </a:t>
            </a:r>
            <a:r>
              <a:rPr lang="en-US" sz="1200" dirty="0" err="1"/>
              <a:t>jouw</a:t>
            </a:r>
            <a:r>
              <a:rPr lang="en-US" sz="1200" dirty="0"/>
              <a:t> </a:t>
            </a:r>
            <a:r>
              <a:rPr lang="en-US" sz="1200" dirty="0" err="1"/>
              <a:t>ideale</a:t>
            </a:r>
            <a:r>
              <a:rPr lang="en-US" sz="1200" dirty="0"/>
              <a:t> </a:t>
            </a:r>
            <a:r>
              <a:rPr lang="en-US" sz="1200" dirty="0" err="1"/>
              <a:t>reisgenoot</a:t>
            </a:r>
            <a:r>
              <a:rPr lang="en-US" sz="1200" dirty="0"/>
              <a:t>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Sta je </a:t>
            </a:r>
            <a:r>
              <a:rPr lang="en-US" sz="1200" dirty="0" err="1"/>
              <a:t>nog</a:t>
            </a:r>
            <a:r>
              <a:rPr lang="en-US" sz="1200" dirty="0"/>
              <a:t> maar net </a:t>
            </a:r>
            <a:r>
              <a:rPr lang="en-US" sz="1200" dirty="0" err="1"/>
              <a:t>aan</a:t>
            </a:r>
            <a:r>
              <a:rPr lang="en-US" sz="1200" dirty="0"/>
              <a:t> het begin van </a:t>
            </a:r>
            <a:r>
              <a:rPr lang="en-US" sz="1200" dirty="0" err="1"/>
              <a:t>jouw</a:t>
            </a:r>
            <a:r>
              <a:rPr lang="en-US" sz="1200" dirty="0"/>
              <a:t> reis, of </a:t>
            </a:r>
            <a:r>
              <a:rPr lang="en-US" sz="1200" dirty="0" err="1"/>
              <a:t>stortte</a:t>
            </a:r>
            <a:r>
              <a:rPr lang="en-US" sz="1200" dirty="0"/>
              <a:t> je je al </a:t>
            </a:r>
            <a:r>
              <a:rPr lang="en-US" sz="1200" dirty="0" err="1"/>
              <a:t>eens</a:t>
            </a:r>
            <a:r>
              <a:rPr lang="en-US" sz="1200" dirty="0"/>
              <a:t> </a:t>
            </a:r>
            <a:r>
              <a:rPr lang="en-US" sz="1200" dirty="0" err="1"/>
              <a:t>eerder</a:t>
            </a:r>
            <a:r>
              <a:rPr lang="en-US" sz="1200" dirty="0"/>
              <a:t> in het </a:t>
            </a:r>
            <a:r>
              <a:rPr lang="en-US" sz="1200" dirty="0" err="1"/>
              <a:t>digitale</a:t>
            </a:r>
            <a:r>
              <a:rPr lang="en-US" sz="1200" dirty="0"/>
              <a:t> </a:t>
            </a:r>
            <a:r>
              <a:rPr lang="en-US" sz="1200" dirty="0" err="1"/>
              <a:t>avontuur</a:t>
            </a:r>
            <a:r>
              <a:rPr lang="en-US" sz="1200" dirty="0"/>
              <a:t>? </a:t>
            </a:r>
            <a:r>
              <a:rPr lang="en-US" sz="1200" dirty="0" err="1"/>
              <a:t>Onze</a:t>
            </a:r>
            <a:r>
              <a:rPr lang="en-US" sz="1200" dirty="0"/>
              <a:t> teams </a:t>
            </a:r>
            <a:r>
              <a:rPr lang="en-US" sz="1200" dirty="0" err="1"/>
              <a:t>begeleiden</a:t>
            </a:r>
            <a:r>
              <a:rPr lang="en-US" sz="1200" dirty="0"/>
              <a:t> </a:t>
            </a:r>
            <a:r>
              <a:rPr lang="en-US" sz="1200" dirty="0" err="1"/>
              <a:t>jou</a:t>
            </a:r>
            <a:r>
              <a:rPr lang="en-US" sz="1200" dirty="0"/>
              <a:t> </a:t>
            </a:r>
            <a:r>
              <a:rPr lang="en-US" sz="1200" dirty="0" err="1"/>
              <a:t>bij</a:t>
            </a:r>
            <a:r>
              <a:rPr lang="en-US" sz="1200" dirty="0"/>
              <a:t> </a:t>
            </a:r>
            <a:r>
              <a:rPr lang="en-US" sz="1200" dirty="0" err="1"/>
              <a:t>elke</a:t>
            </a:r>
            <a:r>
              <a:rPr lang="en-US" sz="1200" dirty="0"/>
              <a:t> </a:t>
            </a:r>
            <a:r>
              <a:rPr lang="en-US" sz="1200" dirty="0" err="1"/>
              <a:t>stap</a:t>
            </a:r>
            <a:r>
              <a:rPr lang="en-US" sz="1200" dirty="0"/>
              <a:t> van de </a:t>
            </a:r>
            <a:r>
              <a:rPr lang="en-US" sz="1200" dirty="0" err="1"/>
              <a:t>weg</a:t>
            </a:r>
            <a:r>
              <a:rPr lang="en-US" sz="1200" dirty="0"/>
              <a:t> </a:t>
            </a:r>
            <a:r>
              <a:rPr lang="en-US" sz="1200" dirty="0" err="1"/>
              <a:t>naar</a:t>
            </a:r>
            <a:r>
              <a:rPr lang="en-US" sz="1200" dirty="0"/>
              <a:t> </a:t>
            </a:r>
            <a:r>
              <a:rPr lang="en-US" sz="1200" dirty="0" err="1"/>
              <a:t>innovatie</a:t>
            </a:r>
            <a:r>
              <a:rPr lang="en-US" sz="1200" dirty="0"/>
              <a:t>: van </a:t>
            </a:r>
            <a:r>
              <a:rPr lang="en-US" sz="1200" dirty="0" err="1"/>
              <a:t>ontwerp</a:t>
            </a:r>
            <a:r>
              <a:rPr lang="en-US" sz="1200" dirty="0"/>
              <a:t> tot </a:t>
            </a:r>
            <a:r>
              <a:rPr lang="en-US" sz="1200" dirty="0" err="1"/>
              <a:t>uitvoer</a:t>
            </a:r>
            <a:r>
              <a:rPr lang="en-US" sz="1200" dirty="0"/>
              <a:t>. Van </a:t>
            </a:r>
            <a:r>
              <a:rPr lang="en-US" sz="1200" dirty="0" err="1"/>
              <a:t>opzet</a:t>
            </a:r>
            <a:r>
              <a:rPr lang="en-US" sz="1200" dirty="0"/>
              <a:t> tot </a:t>
            </a:r>
            <a:r>
              <a:rPr lang="en-US" sz="1200" dirty="0" err="1"/>
              <a:t>onderhoud</a:t>
            </a:r>
            <a:r>
              <a:rPr lang="en-US" sz="1200" dirty="0"/>
              <a:t>.</a:t>
            </a:r>
          </a:p>
          <a:p>
            <a:endParaRPr lang="en-US" sz="1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D9CD7A-9F9E-A198-F0D1-3BD1A353AD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12215" y="1273323"/>
            <a:ext cx="4339184" cy="335900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200" dirty="0" err="1"/>
              <a:t>Vertrek</a:t>
            </a:r>
            <a:r>
              <a:rPr lang="en-US" sz="1200" dirty="0"/>
              <a:t> </a:t>
            </a:r>
            <a:r>
              <a:rPr lang="en-US" sz="1200" dirty="0" err="1"/>
              <a:t>jij</a:t>
            </a:r>
            <a:r>
              <a:rPr lang="en-US" sz="1200" dirty="0"/>
              <a:t> </a:t>
            </a:r>
            <a:r>
              <a:rPr lang="en-US" sz="1200" dirty="0" err="1"/>
              <a:t>binnenkort</a:t>
            </a:r>
            <a:r>
              <a:rPr lang="en-US" sz="1200" dirty="0"/>
              <a:t> op </a:t>
            </a:r>
            <a:r>
              <a:rPr lang="en-US" sz="1200" dirty="0" err="1"/>
              <a:t>digitale</a:t>
            </a:r>
            <a:r>
              <a:rPr lang="en-US" sz="1200" dirty="0"/>
              <a:t> </a:t>
            </a:r>
            <a:r>
              <a:rPr lang="en-US" sz="1200" dirty="0" err="1"/>
              <a:t>ontdekkingsreis</a:t>
            </a:r>
            <a:r>
              <a:rPr lang="en-US" sz="1200" dirty="0"/>
              <a:t>? Dan is Xplore Group </a:t>
            </a:r>
            <a:r>
              <a:rPr lang="en-US" sz="1200" dirty="0" err="1"/>
              <a:t>jouw</a:t>
            </a:r>
            <a:r>
              <a:rPr lang="en-US" sz="1200" dirty="0"/>
              <a:t> </a:t>
            </a:r>
            <a:r>
              <a:rPr lang="en-US" sz="1200" dirty="0" err="1"/>
              <a:t>ideale</a:t>
            </a:r>
            <a:r>
              <a:rPr lang="en-US" sz="1200" dirty="0"/>
              <a:t> </a:t>
            </a:r>
            <a:r>
              <a:rPr lang="en-US" sz="1200" dirty="0" err="1"/>
              <a:t>reisgenoot</a:t>
            </a:r>
            <a:r>
              <a:rPr lang="en-US" sz="1200" dirty="0"/>
              <a:t>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Sta je </a:t>
            </a:r>
            <a:r>
              <a:rPr lang="en-US" sz="1200" dirty="0" err="1"/>
              <a:t>nog</a:t>
            </a:r>
            <a:r>
              <a:rPr lang="en-US" sz="1200" dirty="0"/>
              <a:t> maar net </a:t>
            </a:r>
            <a:r>
              <a:rPr lang="en-US" sz="1200" dirty="0" err="1"/>
              <a:t>aan</a:t>
            </a:r>
            <a:r>
              <a:rPr lang="en-US" sz="1200" dirty="0"/>
              <a:t> het begin van </a:t>
            </a:r>
            <a:r>
              <a:rPr lang="en-US" sz="1200" dirty="0" err="1"/>
              <a:t>jouw</a:t>
            </a:r>
            <a:r>
              <a:rPr lang="en-US" sz="1200" dirty="0"/>
              <a:t> reis, of </a:t>
            </a:r>
            <a:r>
              <a:rPr lang="en-US" sz="1200" dirty="0" err="1"/>
              <a:t>stortte</a:t>
            </a:r>
            <a:r>
              <a:rPr lang="en-US" sz="1200" dirty="0"/>
              <a:t> je je al </a:t>
            </a:r>
            <a:r>
              <a:rPr lang="en-US" sz="1200" dirty="0" err="1"/>
              <a:t>eens</a:t>
            </a:r>
            <a:r>
              <a:rPr lang="en-US" sz="1200" dirty="0"/>
              <a:t> </a:t>
            </a:r>
            <a:r>
              <a:rPr lang="en-US" sz="1200" dirty="0" err="1"/>
              <a:t>eerder</a:t>
            </a:r>
            <a:r>
              <a:rPr lang="en-US" sz="1200" dirty="0"/>
              <a:t> in het </a:t>
            </a:r>
            <a:r>
              <a:rPr lang="en-US" sz="1200" dirty="0" err="1"/>
              <a:t>digitale</a:t>
            </a:r>
            <a:r>
              <a:rPr lang="en-US" sz="1200" dirty="0"/>
              <a:t> </a:t>
            </a:r>
            <a:r>
              <a:rPr lang="en-US" sz="1200" dirty="0" err="1"/>
              <a:t>avontuur</a:t>
            </a:r>
            <a:r>
              <a:rPr lang="en-US" sz="1200" dirty="0"/>
              <a:t>? </a:t>
            </a:r>
            <a:r>
              <a:rPr lang="en-US" sz="1200" dirty="0" err="1"/>
              <a:t>Onze</a:t>
            </a:r>
            <a:r>
              <a:rPr lang="en-US" sz="1200" dirty="0"/>
              <a:t> teams </a:t>
            </a:r>
            <a:r>
              <a:rPr lang="en-US" sz="1200" dirty="0" err="1"/>
              <a:t>begeleiden</a:t>
            </a:r>
            <a:r>
              <a:rPr lang="en-US" sz="1200" dirty="0"/>
              <a:t> </a:t>
            </a:r>
            <a:r>
              <a:rPr lang="en-US" sz="1200" dirty="0" err="1"/>
              <a:t>jou</a:t>
            </a:r>
            <a:r>
              <a:rPr lang="en-US" sz="1200" dirty="0"/>
              <a:t> </a:t>
            </a:r>
            <a:r>
              <a:rPr lang="en-US" sz="1200" dirty="0" err="1"/>
              <a:t>bij</a:t>
            </a:r>
            <a:r>
              <a:rPr lang="en-US" sz="1200" dirty="0"/>
              <a:t> </a:t>
            </a:r>
            <a:r>
              <a:rPr lang="en-US" sz="1200" dirty="0" err="1"/>
              <a:t>elke</a:t>
            </a:r>
            <a:r>
              <a:rPr lang="en-US" sz="1200" dirty="0"/>
              <a:t> </a:t>
            </a:r>
            <a:r>
              <a:rPr lang="en-US" sz="1200" dirty="0" err="1"/>
              <a:t>stap</a:t>
            </a:r>
            <a:r>
              <a:rPr lang="en-US" sz="1200" dirty="0"/>
              <a:t> van de </a:t>
            </a:r>
            <a:r>
              <a:rPr lang="en-US" sz="1200" dirty="0" err="1"/>
              <a:t>weg</a:t>
            </a:r>
            <a:r>
              <a:rPr lang="en-US" sz="1200" dirty="0"/>
              <a:t> </a:t>
            </a:r>
            <a:r>
              <a:rPr lang="en-US" sz="1200" dirty="0" err="1"/>
              <a:t>naar</a:t>
            </a:r>
            <a:r>
              <a:rPr lang="en-US" sz="1200" dirty="0"/>
              <a:t> </a:t>
            </a:r>
            <a:r>
              <a:rPr lang="en-US" sz="1200" dirty="0" err="1"/>
              <a:t>innovatie</a:t>
            </a:r>
            <a:r>
              <a:rPr lang="en-US" sz="1200" dirty="0"/>
              <a:t>: van </a:t>
            </a:r>
            <a:r>
              <a:rPr lang="en-US" sz="1200" dirty="0" err="1"/>
              <a:t>ontwerp</a:t>
            </a:r>
            <a:r>
              <a:rPr lang="en-US" sz="1200" dirty="0"/>
              <a:t> tot </a:t>
            </a:r>
            <a:r>
              <a:rPr lang="en-US" sz="1200" dirty="0" err="1"/>
              <a:t>uitvoer</a:t>
            </a:r>
            <a:r>
              <a:rPr lang="en-US" sz="1200" dirty="0"/>
              <a:t>. Van </a:t>
            </a:r>
            <a:r>
              <a:rPr lang="en-US" sz="1200" dirty="0" err="1"/>
              <a:t>opzet</a:t>
            </a:r>
            <a:r>
              <a:rPr lang="en-US" sz="1200" dirty="0"/>
              <a:t> tot </a:t>
            </a:r>
            <a:r>
              <a:rPr lang="en-US" sz="1200" dirty="0" err="1"/>
              <a:t>onderhoud</a:t>
            </a:r>
            <a:r>
              <a:rPr lang="en-US" sz="1200" dirty="0"/>
              <a:t>.</a:t>
            </a:r>
          </a:p>
          <a:p>
            <a:endParaRPr lang="en-US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27F27-EB31-9446-5902-BE5B1A1EB60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6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662607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BDF30-1941-85D5-DCBC-6A03427AB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</a:t>
            </a:r>
            <a:r>
              <a:rPr lang="en-US" dirty="0" err="1"/>
              <a:t>opsomming</a:t>
            </a:r>
            <a:r>
              <a:rPr lang="en-US" dirty="0"/>
              <a:t> bullets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6611DA-BFEA-4E83-6543-603E8E342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Opsomming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Opsomming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Opsomming</a:t>
            </a:r>
            <a:r>
              <a:rPr lang="en-US" dirty="0"/>
              <a:t> </a:t>
            </a:r>
            <a:r>
              <a:rPr lang="en-US" dirty="0" err="1"/>
              <a:t>niveau</a:t>
            </a:r>
            <a:r>
              <a:rPr lang="en-US" dirty="0"/>
              <a:t> 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D247F-0342-739C-388F-171CC6FD46F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7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14314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D98914-18CD-D353-C28C-C501C2B9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" dirty="0"/>
              <a:t>Voorbeeld tekst met beeld links</a:t>
            </a:r>
            <a:endParaRPr lang="en-US" dirty="0"/>
          </a:p>
        </p:txBody>
      </p:sp>
      <p:pic>
        <p:nvPicPr>
          <p:cNvPr id="9" name="Picture Placeholder 8" descr="A couple of men sitting at a table using a computer&#10;&#10;AI-generated content may be incorrect.">
            <a:extLst>
              <a:ext uri="{FF2B5EF4-FFF2-40B4-BE49-F238E27FC236}">
                <a16:creationId xmlns:a16="http://schemas.microsoft.com/office/drawing/2014/main" id="{B2B0D301-FC4E-F3C3-76DF-6333FCEFC5B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5352" r="15352"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94A87C-A873-BB6F-A97C-901023F22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>
              <a:buNone/>
            </a:pPr>
            <a:r>
              <a:rPr lang="en-US" sz="1200" dirty="0"/>
              <a:t>Whether your business is completely new to the digital era or eager to innovate, our teams are ready to integrate fully end-to-end digital solutions to your needs.	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B0178E-20FC-0737-9B9B-398A962B40DE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8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3702507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8A369-4745-88DF-8E9C-BDD2F848F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D02E06-3106-89C5-8FCF-32323449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" dirty="0"/>
              <a:t>Voorbeeld tekst met beeld rechts</a:t>
            </a:r>
            <a:endParaRPr lang="en-US" dirty="0"/>
          </a:p>
        </p:txBody>
      </p:sp>
      <p:pic>
        <p:nvPicPr>
          <p:cNvPr id="9" name="Picture Placeholder 8" descr="A couple of men sitting at a table using a computer&#10;&#10;AI-generated content may be incorrect.">
            <a:extLst>
              <a:ext uri="{FF2B5EF4-FFF2-40B4-BE49-F238E27FC236}">
                <a16:creationId xmlns:a16="http://schemas.microsoft.com/office/drawing/2014/main" id="{796E90D1-3CE5-8E18-A704-923E86FD64C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l="16055" r="16055"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20077A-1876-9E45-F621-F18E87C54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marL="114300" indent="0">
              <a:buNone/>
            </a:pPr>
            <a:r>
              <a:rPr lang="en-US" sz="1200" dirty="0"/>
              <a:t> </a:t>
            </a:r>
          </a:p>
          <a:p>
            <a:pPr marL="114300" indent="0">
              <a:buNone/>
            </a:pPr>
            <a:r>
              <a:rPr lang="en-US" sz="1200" dirty="0"/>
              <a:t>Whether your business is completely new to the digital era or eager to innovate, our teams are ready to integrate fully end-to-end digital solutions to your needs.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82AA47-1632-1879-D08C-77FF0983EFF1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9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24731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5026e24d8c_1_1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nl"/>
              <a:t>Hoofdstuk titel</a:t>
            </a:r>
            <a:endParaRPr/>
          </a:p>
        </p:txBody>
      </p:sp>
      <p:sp>
        <p:nvSpPr>
          <p:cNvPr id="361" name="Google Shape;361;g25026e24d8c_1_19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l"/>
              <a:t>Sub titel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7F54AF-DD21-D190-9BDE-3861E152113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10</a:t>
            </a:fld>
            <a:endParaRPr lang="n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>
          <a:extLst>
            <a:ext uri="{FF2B5EF4-FFF2-40B4-BE49-F238E27FC236}">
              <a16:creationId xmlns:a16="http://schemas.microsoft.com/office/drawing/2014/main" id="{D65CBECA-137F-5D6F-F464-21EA8177F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736F27-EBB7-B377-6D74-824515362CA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11</a:t>
            </a:fld>
            <a:endParaRPr lang="nl"/>
          </a:p>
        </p:txBody>
      </p:sp>
      <p:sp>
        <p:nvSpPr>
          <p:cNvPr id="360" name="Google Shape;360;g25026e24d8c_1_19">
            <a:extLst>
              <a:ext uri="{FF2B5EF4-FFF2-40B4-BE49-F238E27FC236}">
                <a16:creationId xmlns:a16="http://schemas.microsoft.com/office/drawing/2014/main" id="{DF9E7653-223F-FDD5-0F44-2B98685459A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nl"/>
              <a:t>Hoofdstuk titel</a:t>
            </a:r>
            <a:endParaRPr/>
          </a:p>
        </p:txBody>
      </p:sp>
      <p:sp>
        <p:nvSpPr>
          <p:cNvPr id="361" name="Google Shape;361;g25026e24d8c_1_19">
            <a:extLst>
              <a:ext uri="{FF2B5EF4-FFF2-40B4-BE49-F238E27FC236}">
                <a16:creationId xmlns:a16="http://schemas.microsoft.com/office/drawing/2014/main" id="{F528901B-084B-3661-6FF6-2FEAB5A00C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nl"/>
              <a:t>Sub titel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2896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DA74D-8891-9BD8-5F22-8B984FB9F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" dirty="0"/>
              <a:t>Title - tekst over de volle breedte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951C2-23F9-0A26-0DB5-2F7FCF989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Our competence centers complement each other as they share their knowledge and expertise. From start to finish we design, configure, monitor and maintain infrastructure &amp; applications. This results in reliable systems with optimal performance ensuring the continuity of your business. Together, we take ideas to the next level.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38494-8C17-09D7-20F2-6DD8A82A757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12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1052042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Slide met 4 </a:t>
            </a:r>
            <a:r>
              <a:rPr lang="en-US" dirty="0" err="1"/>
              <a:t>tekstkolommen</a:t>
            </a:r>
            <a:endParaRPr lang="en-US" dirty="0"/>
          </a:p>
        </p:txBody>
      </p:sp>
      <p:sp>
        <p:nvSpPr>
          <p:cNvPr id="397" name="Google Shape;397;p18"/>
          <p:cNvSpPr txBox="1"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</p:txBody>
      </p:sp>
      <p:sp>
        <p:nvSpPr>
          <p:cNvPr id="398" name="Google Shape;398;p18"/>
          <p:cNvSpPr txBox="1">
            <a:spLocks noGrp="1"/>
          </p:cNvSpPr>
          <p:nvPr>
            <p:ph idx="13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399" name="Google Shape;399;p18"/>
          <p:cNvSpPr txBox="1">
            <a:spLocks noGrp="1"/>
          </p:cNvSpPr>
          <p:nvPr>
            <p:ph idx="14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400" name="Google Shape;400;p18"/>
          <p:cNvSpPr txBox="1">
            <a:spLocks noGrp="1"/>
          </p:cNvSpPr>
          <p:nvPr>
            <p:ph idx="15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E7B6EB-955D-5F39-ACA4-EDDC987677A0}"/>
              </a:ext>
            </a:extLst>
          </p:cNvPr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13</a:t>
            </a:fld>
            <a:endParaRPr lang="n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>
          <a:extLst>
            <a:ext uri="{FF2B5EF4-FFF2-40B4-BE49-F238E27FC236}">
              <a16:creationId xmlns:a16="http://schemas.microsoft.com/office/drawing/2014/main" id="{33F1356C-3F90-7351-B637-C47281339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8">
            <a:extLst>
              <a:ext uri="{FF2B5EF4-FFF2-40B4-BE49-F238E27FC236}">
                <a16:creationId xmlns:a16="http://schemas.microsoft.com/office/drawing/2014/main" id="{0A6CA12D-CBAC-CC93-C59A-8F8FBADF62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Slide met 5 </a:t>
            </a:r>
            <a:r>
              <a:rPr lang="en-US" dirty="0" err="1"/>
              <a:t>tekstkolommen</a:t>
            </a:r>
            <a:endParaRPr lang="en-US" dirty="0"/>
          </a:p>
        </p:txBody>
      </p:sp>
      <p:sp>
        <p:nvSpPr>
          <p:cNvPr id="397" name="Google Shape;397;p18">
            <a:extLst>
              <a:ext uri="{FF2B5EF4-FFF2-40B4-BE49-F238E27FC236}">
                <a16:creationId xmlns:a16="http://schemas.microsoft.com/office/drawing/2014/main" id="{33293070-84F9-5E17-F0B2-5C6E4ADF1D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</p:txBody>
      </p:sp>
      <p:sp>
        <p:nvSpPr>
          <p:cNvPr id="398" name="Google Shape;398;p18">
            <a:extLst>
              <a:ext uri="{FF2B5EF4-FFF2-40B4-BE49-F238E27FC236}">
                <a16:creationId xmlns:a16="http://schemas.microsoft.com/office/drawing/2014/main" id="{07A3CBA0-DB89-B2A4-2C89-9129C9C505BE}"/>
              </a:ext>
            </a:extLst>
          </p:cNvPr>
          <p:cNvSpPr txBox="1">
            <a:spLocks noGrp="1"/>
          </p:cNvSpPr>
          <p:nvPr>
            <p:ph type="body" sz="quarter" idx="13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399" name="Google Shape;399;p18">
            <a:extLst>
              <a:ext uri="{FF2B5EF4-FFF2-40B4-BE49-F238E27FC236}">
                <a16:creationId xmlns:a16="http://schemas.microsoft.com/office/drawing/2014/main" id="{2A94B962-6940-40D5-58AA-D7E10F60C4FB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400" name="Google Shape;400;p18">
            <a:extLst>
              <a:ext uri="{FF2B5EF4-FFF2-40B4-BE49-F238E27FC236}">
                <a16:creationId xmlns:a16="http://schemas.microsoft.com/office/drawing/2014/main" id="{FA639D99-C034-F7F8-99BA-ED392F212B2E}"/>
              </a:ext>
            </a:extLst>
          </p:cNvPr>
          <p:cNvSpPr txBox="1">
            <a:spLocks noGrp="1"/>
          </p:cNvSpPr>
          <p:nvPr>
            <p:ph type="body" sz="quarter" idx="15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>
              <a:buNone/>
            </a:pPr>
            <a:r>
              <a:rPr lang="en-US" sz="1200" dirty="0"/>
              <a:t>As a group, we can handle multiple business challenges, so we can be a trustworthy partner in all digital </a:t>
            </a:r>
            <a:r>
              <a:rPr lang="en-US" sz="1200" dirty="0" err="1"/>
              <a:t>xplorations</a:t>
            </a:r>
            <a:r>
              <a:rPr lang="en-US" sz="1200" dirty="0"/>
              <a:t>.</a:t>
            </a:r>
          </a:p>
          <a:p>
            <a:pPr lvl="0"/>
            <a:endParaRPr lang="en-US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13771-74D7-A74E-D8AF-C7137DBE05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114300" lvl="0" indent="0">
              <a:buNone/>
            </a:pPr>
            <a:r>
              <a:rPr lang="en-US" dirty="0"/>
              <a:t>As a group, we can handle multiple business challenges, so we can be a trustworthy partner in all digital </a:t>
            </a:r>
            <a:r>
              <a:rPr lang="en-US" dirty="0" err="1"/>
              <a:t>xplorations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4CFCAE-4A0F-B0F4-516E-EE53B6810FC0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14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3522058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7;p14">
            <a:extLst>
              <a:ext uri="{FF2B5EF4-FFF2-40B4-BE49-F238E27FC236}">
                <a16:creationId xmlns:a16="http://schemas.microsoft.com/office/drawing/2014/main" id="{59C934D4-CD15-77C9-E3E1-A5621E370B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How we enable our customers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5DD6E2-7516-E40F-5B97-CC74F74EA00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15</a:t>
            </a:fld>
            <a:endParaRPr lang="nl"/>
          </a:p>
        </p:txBody>
      </p:sp>
      <p:sp>
        <p:nvSpPr>
          <p:cNvPr id="15" name="Google Shape;108;p15">
            <a:extLst>
              <a:ext uri="{FF2B5EF4-FFF2-40B4-BE49-F238E27FC236}">
                <a16:creationId xmlns:a16="http://schemas.microsoft.com/office/drawing/2014/main" id="{F233FF41-5F09-9D33-BDD8-492985135A15}"/>
              </a:ext>
            </a:extLst>
          </p:cNvPr>
          <p:cNvSpPr txBox="1">
            <a:spLocks/>
          </p:cNvSpPr>
          <p:nvPr/>
        </p:nvSpPr>
        <p:spPr>
          <a:xfrm>
            <a:off x="2145802" y="987046"/>
            <a:ext cx="15639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Data &amp; AI</a:t>
            </a:r>
          </a:p>
        </p:txBody>
      </p:sp>
      <p:sp>
        <p:nvSpPr>
          <p:cNvPr id="16" name="Google Shape;109;p15">
            <a:extLst>
              <a:ext uri="{FF2B5EF4-FFF2-40B4-BE49-F238E27FC236}">
                <a16:creationId xmlns:a16="http://schemas.microsoft.com/office/drawing/2014/main" id="{2E04F24F-3BA5-9529-F628-001CDB8EFE42}"/>
              </a:ext>
            </a:extLst>
          </p:cNvPr>
          <p:cNvSpPr txBox="1">
            <a:spLocks/>
          </p:cNvSpPr>
          <p:nvPr/>
        </p:nvSpPr>
        <p:spPr>
          <a:xfrm>
            <a:off x="5499730" y="986975"/>
            <a:ext cx="15639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Innovation</a:t>
            </a:r>
          </a:p>
        </p:txBody>
      </p:sp>
      <p:sp>
        <p:nvSpPr>
          <p:cNvPr id="17" name="Google Shape;111;p15">
            <a:extLst>
              <a:ext uri="{FF2B5EF4-FFF2-40B4-BE49-F238E27FC236}">
                <a16:creationId xmlns:a16="http://schemas.microsoft.com/office/drawing/2014/main" id="{13BD59ED-ACBF-752E-662F-94444858A9DB}"/>
              </a:ext>
            </a:extLst>
          </p:cNvPr>
          <p:cNvSpPr txBox="1">
            <a:spLocks/>
          </p:cNvSpPr>
          <p:nvPr/>
        </p:nvSpPr>
        <p:spPr>
          <a:xfrm>
            <a:off x="488584" y="888432"/>
            <a:ext cx="1563900" cy="79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r>
              <a:rPr lang="en-US" sz="1300" b="1" dirty="0">
                <a:latin typeface="Figtree SemiBold" pitchFamily="2" charset="0"/>
              </a:rPr>
              <a:t>Digital Strategy &amp; Marketing </a:t>
            </a:r>
          </a:p>
        </p:txBody>
      </p:sp>
      <p:sp>
        <p:nvSpPr>
          <p:cNvPr id="18" name="Google Shape;110;p15">
            <a:extLst>
              <a:ext uri="{FF2B5EF4-FFF2-40B4-BE49-F238E27FC236}">
                <a16:creationId xmlns:a16="http://schemas.microsoft.com/office/drawing/2014/main" id="{9349A881-3753-6D92-9963-3004A9441CD7}"/>
              </a:ext>
            </a:extLst>
          </p:cNvPr>
          <p:cNvSpPr txBox="1">
            <a:spLocks/>
          </p:cNvSpPr>
          <p:nvPr/>
        </p:nvSpPr>
        <p:spPr>
          <a:xfrm>
            <a:off x="3812465" y="897754"/>
            <a:ext cx="1563900" cy="79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Technology &amp; Platforms</a:t>
            </a:r>
          </a:p>
        </p:txBody>
      </p:sp>
      <p:sp>
        <p:nvSpPr>
          <p:cNvPr id="19" name="Google Shape;112;p15">
            <a:extLst>
              <a:ext uri="{FF2B5EF4-FFF2-40B4-BE49-F238E27FC236}">
                <a16:creationId xmlns:a16="http://schemas.microsoft.com/office/drawing/2014/main" id="{97E04874-FDB2-BD8C-1D65-BFD56D6537B7}"/>
              </a:ext>
            </a:extLst>
          </p:cNvPr>
          <p:cNvSpPr txBox="1">
            <a:spLocks/>
          </p:cNvSpPr>
          <p:nvPr/>
        </p:nvSpPr>
        <p:spPr>
          <a:xfrm>
            <a:off x="7169289" y="888432"/>
            <a:ext cx="1682110" cy="568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r>
              <a:rPr lang="nl" sz="1300" b="1">
                <a:latin typeface="Figtree SemiBold" pitchFamily="2" charset="0"/>
              </a:rPr>
              <a:t>Cloud &amp; </a:t>
            </a:r>
            <a:r>
              <a:rPr lang="nl-BE" sz="1300" b="1">
                <a:latin typeface="Figtree SemiBold" pitchFamily="2" charset="0"/>
              </a:rPr>
              <a:t>Operations</a:t>
            </a:r>
          </a:p>
        </p:txBody>
      </p:sp>
      <p:cxnSp>
        <p:nvCxnSpPr>
          <p:cNvPr id="20" name="Google Shape;113;p15">
            <a:extLst>
              <a:ext uri="{FF2B5EF4-FFF2-40B4-BE49-F238E27FC236}">
                <a16:creationId xmlns:a16="http://schemas.microsoft.com/office/drawing/2014/main" id="{A0DE22FF-1EBF-6AE2-E394-304FBB7EE682}"/>
              </a:ext>
            </a:extLst>
          </p:cNvPr>
          <p:cNvCxnSpPr>
            <a:cxnSpLocks/>
          </p:cNvCxnSpPr>
          <p:nvPr/>
        </p:nvCxnSpPr>
        <p:spPr>
          <a:xfrm>
            <a:off x="448274" y="1523295"/>
            <a:ext cx="1575300" cy="0"/>
          </a:xfrm>
          <a:prstGeom prst="straightConnector1">
            <a:avLst/>
          </a:prstGeom>
          <a:noFill/>
          <a:ln w="38100" cap="flat" cmpd="sng">
            <a:solidFill>
              <a:srgbClr val="FEC92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" name="Google Shape;114;p15">
            <a:extLst>
              <a:ext uri="{FF2B5EF4-FFF2-40B4-BE49-F238E27FC236}">
                <a16:creationId xmlns:a16="http://schemas.microsoft.com/office/drawing/2014/main" id="{FA7E3CBD-46F8-7C81-9AE6-F670BDA4722C}"/>
              </a:ext>
            </a:extLst>
          </p:cNvPr>
          <p:cNvCxnSpPr>
            <a:cxnSpLocks/>
          </p:cNvCxnSpPr>
          <p:nvPr/>
        </p:nvCxnSpPr>
        <p:spPr>
          <a:xfrm>
            <a:off x="2130371" y="1523295"/>
            <a:ext cx="1558500" cy="0"/>
          </a:xfrm>
          <a:prstGeom prst="straightConnector1">
            <a:avLst/>
          </a:prstGeom>
          <a:noFill/>
          <a:ln w="38100" cap="flat" cmpd="sng">
            <a:solidFill>
              <a:srgbClr val="258D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" name="Google Shape;115;p15">
            <a:extLst>
              <a:ext uri="{FF2B5EF4-FFF2-40B4-BE49-F238E27FC236}">
                <a16:creationId xmlns:a16="http://schemas.microsoft.com/office/drawing/2014/main" id="{EA186362-ED88-AC09-3AFE-A181BA17853A}"/>
              </a:ext>
            </a:extLst>
          </p:cNvPr>
          <p:cNvCxnSpPr>
            <a:cxnSpLocks/>
          </p:cNvCxnSpPr>
          <p:nvPr/>
        </p:nvCxnSpPr>
        <p:spPr>
          <a:xfrm>
            <a:off x="3812479" y="1523295"/>
            <a:ext cx="15660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116;p15">
            <a:extLst>
              <a:ext uri="{FF2B5EF4-FFF2-40B4-BE49-F238E27FC236}">
                <a16:creationId xmlns:a16="http://schemas.microsoft.com/office/drawing/2014/main" id="{6423C4A7-D26A-C9F3-5F7D-EEF3A1CA0EC1}"/>
              </a:ext>
            </a:extLst>
          </p:cNvPr>
          <p:cNvCxnSpPr>
            <a:cxnSpLocks/>
          </p:cNvCxnSpPr>
          <p:nvPr/>
        </p:nvCxnSpPr>
        <p:spPr>
          <a:xfrm>
            <a:off x="5494575" y="1523295"/>
            <a:ext cx="1564200" cy="0"/>
          </a:xfrm>
          <a:prstGeom prst="straightConnector1">
            <a:avLst/>
          </a:prstGeom>
          <a:noFill/>
          <a:ln w="38100" cap="flat" cmpd="sng">
            <a:solidFill>
              <a:srgbClr val="655BA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117;p15">
            <a:extLst>
              <a:ext uri="{FF2B5EF4-FFF2-40B4-BE49-F238E27FC236}">
                <a16:creationId xmlns:a16="http://schemas.microsoft.com/office/drawing/2014/main" id="{CB6D8936-2166-1695-E3D0-7ED801EADB5D}"/>
              </a:ext>
            </a:extLst>
          </p:cNvPr>
          <p:cNvCxnSpPr>
            <a:cxnSpLocks/>
          </p:cNvCxnSpPr>
          <p:nvPr/>
        </p:nvCxnSpPr>
        <p:spPr>
          <a:xfrm>
            <a:off x="7169289" y="1523295"/>
            <a:ext cx="1623600" cy="0"/>
          </a:xfrm>
          <a:prstGeom prst="straightConnector1">
            <a:avLst/>
          </a:prstGeom>
          <a:noFill/>
          <a:ln w="38100" cap="flat" cmpd="sng">
            <a:solidFill>
              <a:srgbClr val="DF455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118;p15">
            <a:extLst>
              <a:ext uri="{FF2B5EF4-FFF2-40B4-BE49-F238E27FC236}">
                <a16:creationId xmlns:a16="http://schemas.microsoft.com/office/drawing/2014/main" id="{A7835676-8D4A-DEF3-7042-FC52343F11AA}"/>
              </a:ext>
            </a:extLst>
          </p:cNvPr>
          <p:cNvSpPr txBox="1">
            <a:spLocks/>
          </p:cNvSpPr>
          <p:nvPr/>
        </p:nvSpPr>
        <p:spPr>
          <a:xfrm>
            <a:off x="2151901" y="1643111"/>
            <a:ext cx="1770673" cy="2997254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Data strategy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AI strategy &amp; AI business cases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00">
                <a:latin typeface="Figtree" pitchFamily="2" charset="0"/>
                <a:ea typeface="Arial"/>
              </a:rPr>
              <a:t>• Data platforms: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00">
                <a:latin typeface="Figtree" pitchFamily="2" charset="0"/>
                <a:ea typeface="Arial"/>
              </a:rPr>
              <a:t>BI &amp; data visualization</a:t>
            </a:r>
            <a:br>
              <a:rPr lang="en-US" sz="800">
                <a:latin typeface="Figtree" pitchFamily="2" charset="0"/>
                <a:ea typeface="Arial"/>
              </a:rPr>
            </a:br>
            <a:r>
              <a:rPr lang="en-US" sz="800">
                <a:latin typeface="Figtree" pitchFamily="2" charset="0"/>
                <a:ea typeface="Arial"/>
              </a:rPr>
              <a:t>Data engineering</a:t>
            </a:r>
            <a:br>
              <a:rPr lang="en-US" sz="800">
                <a:latin typeface="Figtree" pitchFamily="2" charset="0"/>
                <a:ea typeface="Arial"/>
              </a:rPr>
            </a:br>
            <a:r>
              <a:rPr lang="en-US" sz="800">
                <a:latin typeface="Figtree" pitchFamily="2" charset="0"/>
                <a:ea typeface="Arial"/>
              </a:rPr>
              <a:t>Data science</a:t>
            </a:r>
            <a:br>
              <a:rPr lang="en-US" sz="800">
                <a:latin typeface="Figtree" pitchFamily="2" charset="0"/>
                <a:ea typeface="Arial"/>
              </a:rPr>
            </a:br>
            <a:r>
              <a:rPr lang="en-US" sz="800">
                <a:latin typeface="Figtree" pitchFamily="2" charset="0"/>
                <a:ea typeface="Arial"/>
              </a:rPr>
              <a:t>Streaming data </a:t>
            </a:r>
            <a:br>
              <a:rPr lang="en-US" sz="800">
                <a:latin typeface="Figtree" pitchFamily="2" charset="0"/>
                <a:ea typeface="Arial"/>
              </a:rPr>
            </a:br>
            <a:r>
              <a:rPr lang="en-US" sz="800">
                <a:latin typeface="Figtree" pitchFamily="2" charset="0"/>
                <a:ea typeface="Arial"/>
              </a:rPr>
              <a:t>Data lakes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r>
              <a:rPr lang="en-US" sz="800">
                <a:latin typeface="Figtree" pitchFamily="2" charset="0"/>
                <a:ea typeface="Arial"/>
              </a:rPr>
              <a:t>• Analytics 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r>
              <a:rPr lang="en-US" sz="800">
                <a:latin typeface="Figtree" pitchFamily="2" charset="0"/>
                <a:ea typeface="Arial"/>
              </a:rPr>
              <a:t>• CDP/DMP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r>
              <a:rPr lang="en-US" sz="800">
                <a:latin typeface="Figtree" pitchFamily="2" charset="0"/>
                <a:ea typeface="Arial"/>
              </a:rPr>
              <a:t>• PIM/MDM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  <a:ea typeface="Arial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00">
              <a:latin typeface="Figtree" pitchFamily="2" charset="0"/>
              <a:ea typeface="Arial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  <a:ea typeface="Arial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30">
              <a:latin typeface="Figtree" pitchFamily="2" charset="0"/>
            </a:endParaRPr>
          </a:p>
        </p:txBody>
      </p:sp>
      <p:sp>
        <p:nvSpPr>
          <p:cNvPr id="26" name="Google Shape;119;p15">
            <a:extLst>
              <a:ext uri="{FF2B5EF4-FFF2-40B4-BE49-F238E27FC236}">
                <a16:creationId xmlns:a16="http://schemas.microsoft.com/office/drawing/2014/main" id="{CE9ADF7D-78CE-2106-2761-B6E25CDCA408}"/>
              </a:ext>
            </a:extLst>
          </p:cNvPr>
          <p:cNvSpPr txBox="1">
            <a:spLocks/>
          </p:cNvSpPr>
          <p:nvPr/>
        </p:nvSpPr>
        <p:spPr>
          <a:xfrm>
            <a:off x="5544979" y="1643111"/>
            <a:ext cx="1581300" cy="2997254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Artificial Intelligence (AI)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Immersive experiences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Intelligent Automation (IA)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Edge computing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Blockchain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Smart Contracts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 panose="020B0604020202020204" pitchFamily="34" charset="0"/>
              <a:buNone/>
            </a:pPr>
            <a:r>
              <a:rPr lang="en-US" sz="830">
                <a:latin typeface="Figtree" pitchFamily="2" charset="0"/>
                <a:ea typeface="Arial"/>
              </a:rPr>
              <a:t>• Prototyping &amp; ideation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30">
              <a:latin typeface="Figtree" pitchFamily="2" charset="0"/>
              <a:ea typeface="Arial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00">
              <a:latin typeface="Figtree" pitchFamily="2" charset="0"/>
            </a:endParaRPr>
          </a:p>
        </p:txBody>
      </p:sp>
      <p:sp>
        <p:nvSpPr>
          <p:cNvPr id="27" name="Google Shape;120;p15">
            <a:extLst>
              <a:ext uri="{FF2B5EF4-FFF2-40B4-BE49-F238E27FC236}">
                <a16:creationId xmlns:a16="http://schemas.microsoft.com/office/drawing/2014/main" id="{356014F8-B9AC-82D8-126D-05D8D363341C}"/>
              </a:ext>
            </a:extLst>
          </p:cNvPr>
          <p:cNvSpPr txBox="1">
            <a:spLocks/>
          </p:cNvSpPr>
          <p:nvPr/>
        </p:nvSpPr>
        <p:spPr>
          <a:xfrm>
            <a:off x="3892722" y="1643111"/>
            <a:ext cx="1682110" cy="2997256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Headless CMS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Composable Commerce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Marketplaces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Mobile apps &amp; PWA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Custom development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PIM/MDM/DAM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CDP/DMP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OMS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 ERP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BPM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Integrations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Product configurators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Customer Service solutions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AI driven apps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30">
              <a:latin typeface="Figtree" pitchFamily="2" charset="0"/>
              <a:ea typeface="Arial"/>
            </a:endParaRPr>
          </a:p>
        </p:txBody>
      </p:sp>
      <p:sp>
        <p:nvSpPr>
          <p:cNvPr id="28" name="Google Shape;121;p15">
            <a:extLst>
              <a:ext uri="{FF2B5EF4-FFF2-40B4-BE49-F238E27FC236}">
                <a16:creationId xmlns:a16="http://schemas.microsoft.com/office/drawing/2014/main" id="{62AA912A-4753-74D6-8349-2E026C02C966}"/>
              </a:ext>
            </a:extLst>
          </p:cNvPr>
          <p:cNvSpPr txBox="1">
            <a:spLocks/>
          </p:cNvSpPr>
          <p:nvPr/>
        </p:nvSpPr>
        <p:spPr>
          <a:xfrm>
            <a:off x="488584" y="1643111"/>
            <a:ext cx="1563900" cy="2997254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Digital strategy &amp; transformation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Digital Marketing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Marketing automation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Loyalty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Branding &amp; design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User experience &amp; usability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 dirty="0">
                <a:latin typeface="Figtree" pitchFamily="2" charset="0"/>
                <a:ea typeface="Arial"/>
              </a:rPr>
              <a:t>• Content creation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endParaRPr lang="en-US" sz="830" dirty="0">
              <a:latin typeface="Figtree" pitchFamily="2" charset="0"/>
              <a:ea typeface="Arial"/>
            </a:endParaRPr>
          </a:p>
        </p:txBody>
      </p:sp>
      <p:sp>
        <p:nvSpPr>
          <p:cNvPr id="29" name="Google Shape;122;p15">
            <a:extLst>
              <a:ext uri="{FF2B5EF4-FFF2-40B4-BE49-F238E27FC236}">
                <a16:creationId xmlns:a16="http://schemas.microsoft.com/office/drawing/2014/main" id="{305B8E72-8596-B12C-0ED9-4716AA56C46B}"/>
              </a:ext>
            </a:extLst>
          </p:cNvPr>
          <p:cNvSpPr txBox="1">
            <a:spLocks/>
          </p:cNvSpPr>
          <p:nvPr/>
        </p:nvSpPr>
        <p:spPr>
          <a:xfrm>
            <a:off x="7176684" y="1643111"/>
            <a:ext cx="1611000" cy="2997254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30">
                <a:latin typeface="Figtree" pitchFamily="2" charset="0"/>
                <a:ea typeface="Arial"/>
              </a:rPr>
              <a:t>• 24/7 managed services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Application &amp; Infrastructure support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Cloud hosting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Cyber security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DevOps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FinOps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Test automation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852"/>
              <a:buFont typeface="Arial"/>
              <a:buNone/>
            </a:pPr>
            <a:r>
              <a:rPr lang="en-US" sz="830">
                <a:latin typeface="Figtree" pitchFamily="2" charset="0"/>
                <a:ea typeface="Arial"/>
              </a:rPr>
              <a:t>•  AI operations</a:t>
            </a:r>
          </a:p>
          <a:p>
            <a:pPr marL="0" indent="0">
              <a:lnSpc>
                <a:spcPct val="115000"/>
              </a:lnSpc>
              <a:spcAft>
                <a:spcPts val="1200"/>
              </a:spcAft>
              <a:buSzPts val="1400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740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>
          <a:extLst>
            <a:ext uri="{FF2B5EF4-FFF2-40B4-BE49-F238E27FC236}">
              <a16:creationId xmlns:a16="http://schemas.microsoft.com/office/drawing/2014/main" id="{734FD282-D404-720A-92CB-A75688027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8">
            <a:extLst>
              <a:ext uri="{FF2B5EF4-FFF2-40B4-BE49-F238E27FC236}">
                <a16:creationId xmlns:a16="http://schemas.microsoft.com/office/drawing/2014/main" id="{2E757231-1DBE-2329-809F-457262F7B9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 Our staffing services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0A9E9-969C-F7DC-8079-F13D7C0DF27D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8472458" y="4702070"/>
            <a:ext cx="548700" cy="392662"/>
          </a:xfrm>
        </p:spPr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16</a:t>
            </a:fld>
            <a:endParaRPr lang="nl"/>
          </a:p>
        </p:txBody>
      </p:sp>
      <p:sp>
        <p:nvSpPr>
          <p:cNvPr id="40" name="Google Shape;458;p28">
            <a:extLst>
              <a:ext uri="{FF2B5EF4-FFF2-40B4-BE49-F238E27FC236}">
                <a16:creationId xmlns:a16="http://schemas.microsoft.com/office/drawing/2014/main" id="{24F8EE5A-8321-6338-706D-F945A6DC2291}"/>
              </a:ext>
            </a:extLst>
          </p:cNvPr>
          <p:cNvSpPr txBox="1">
            <a:spLocks/>
          </p:cNvSpPr>
          <p:nvPr/>
        </p:nvSpPr>
        <p:spPr>
          <a:xfrm>
            <a:off x="511989" y="1193303"/>
            <a:ext cx="13155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/>
              <a:buNone/>
            </a:pPr>
            <a:r>
              <a:rPr lang="en-US" sz="1300" b="1" dirty="0">
                <a:latin typeface="Figtree SemiBold" pitchFamily="2" charset="0"/>
              </a:rPr>
              <a:t>Development</a:t>
            </a:r>
          </a:p>
        </p:txBody>
      </p:sp>
      <p:sp>
        <p:nvSpPr>
          <p:cNvPr id="41" name="Google Shape;459;p28">
            <a:extLst>
              <a:ext uri="{FF2B5EF4-FFF2-40B4-BE49-F238E27FC236}">
                <a16:creationId xmlns:a16="http://schemas.microsoft.com/office/drawing/2014/main" id="{02241F4C-4176-A0A3-8082-DB8C748D7182}"/>
              </a:ext>
            </a:extLst>
          </p:cNvPr>
          <p:cNvSpPr txBox="1">
            <a:spLocks/>
          </p:cNvSpPr>
          <p:nvPr/>
        </p:nvSpPr>
        <p:spPr>
          <a:xfrm>
            <a:off x="2194089" y="1193303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/>
              <a:buNone/>
            </a:pPr>
            <a:r>
              <a:rPr lang="en-US" sz="1300" b="1">
                <a:latin typeface="Figtree SemiBold" pitchFamily="2" charset="0"/>
              </a:rPr>
              <a:t>Infrastructure</a:t>
            </a:r>
          </a:p>
        </p:txBody>
      </p:sp>
      <p:sp>
        <p:nvSpPr>
          <p:cNvPr id="42" name="Google Shape;460;p28">
            <a:extLst>
              <a:ext uri="{FF2B5EF4-FFF2-40B4-BE49-F238E27FC236}">
                <a16:creationId xmlns:a16="http://schemas.microsoft.com/office/drawing/2014/main" id="{30FBD0D4-8CCC-6ACF-DAF2-E197C5D3D690}"/>
              </a:ext>
            </a:extLst>
          </p:cNvPr>
          <p:cNvSpPr txBox="1">
            <a:spLocks/>
          </p:cNvSpPr>
          <p:nvPr/>
        </p:nvSpPr>
        <p:spPr>
          <a:xfrm>
            <a:off x="3876188" y="1193303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Data</a:t>
            </a:r>
          </a:p>
        </p:txBody>
      </p:sp>
      <p:sp>
        <p:nvSpPr>
          <p:cNvPr id="43" name="Google Shape;461;p28">
            <a:extLst>
              <a:ext uri="{FF2B5EF4-FFF2-40B4-BE49-F238E27FC236}">
                <a16:creationId xmlns:a16="http://schemas.microsoft.com/office/drawing/2014/main" id="{A72AF7C8-7120-08A8-0E44-E6566D7EDA10}"/>
              </a:ext>
            </a:extLst>
          </p:cNvPr>
          <p:cNvSpPr txBox="1">
            <a:spLocks/>
          </p:cNvSpPr>
          <p:nvPr/>
        </p:nvSpPr>
        <p:spPr>
          <a:xfrm>
            <a:off x="5558288" y="1193303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Project</a:t>
            </a:r>
          </a:p>
        </p:txBody>
      </p:sp>
      <p:sp>
        <p:nvSpPr>
          <p:cNvPr id="44" name="Google Shape;462;p28">
            <a:extLst>
              <a:ext uri="{FF2B5EF4-FFF2-40B4-BE49-F238E27FC236}">
                <a16:creationId xmlns:a16="http://schemas.microsoft.com/office/drawing/2014/main" id="{4CD88C50-86DC-7A05-6876-78322DE638C8}"/>
              </a:ext>
            </a:extLst>
          </p:cNvPr>
          <p:cNvSpPr txBox="1">
            <a:spLocks/>
          </p:cNvSpPr>
          <p:nvPr/>
        </p:nvSpPr>
        <p:spPr>
          <a:xfrm>
            <a:off x="7240399" y="1193297"/>
            <a:ext cx="1315500" cy="7386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Creative marketing</a:t>
            </a:r>
          </a:p>
        </p:txBody>
      </p:sp>
      <p:cxnSp>
        <p:nvCxnSpPr>
          <p:cNvPr id="45" name="Google Shape;463;p28">
            <a:extLst>
              <a:ext uri="{FF2B5EF4-FFF2-40B4-BE49-F238E27FC236}">
                <a16:creationId xmlns:a16="http://schemas.microsoft.com/office/drawing/2014/main" id="{9D18ECB6-8A95-1DEF-E424-F34A081CD587}"/>
              </a:ext>
            </a:extLst>
          </p:cNvPr>
          <p:cNvCxnSpPr/>
          <p:nvPr/>
        </p:nvCxnSpPr>
        <p:spPr>
          <a:xfrm>
            <a:off x="511989" y="1779768"/>
            <a:ext cx="1575300" cy="0"/>
          </a:xfrm>
          <a:prstGeom prst="straightConnector1">
            <a:avLst/>
          </a:prstGeom>
          <a:noFill/>
          <a:ln w="38100" cap="flat" cmpd="sng">
            <a:solidFill>
              <a:srgbClr val="FEC92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" name="Google Shape;464;p28">
            <a:extLst>
              <a:ext uri="{FF2B5EF4-FFF2-40B4-BE49-F238E27FC236}">
                <a16:creationId xmlns:a16="http://schemas.microsoft.com/office/drawing/2014/main" id="{E22B564B-B3F9-D73E-7A69-FEE95EEB126B}"/>
              </a:ext>
            </a:extLst>
          </p:cNvPr>
          <p:cNvCxnSpPr/>
          <p:nvPr/>
        </p:nvCxnSpPr>
        <p:spPr>
          <a:xfrm>
            <a:off x="2194086" y="1779768"/>
            <a:ext cx="1573200" cy="0"/>
          </a:xfrm>
          <a:prstGeom prst="straightConnector1">
            <a:avLst/>
          </a:prstGeom>
          <a:noFill/>
          <a:ln w="38100" cap="flat" cmpd="sng">
            <a:solidFill>
              <a:srgbClr val="258D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" name="Google Shape;465;p28">
            <a:extLst>
              <a:ext uri="{FF2B5EF4-FFF2-40B4-BE49-F238E27FC236}">
                <a16:creationId xmlns:a16="http://schemas.microsoft.com/office/drawing/2014/main" id="{974D4F7B-5904-9874-F4D3-F5828D0691CB}"/>
              </a:ext>
            </a:extLst>
          </p:cNvPr>
          <p:cNvCxnSpPr/>
          <p:nvPr/>
        </p:nvCxnSpPr>
        <p:spPr>
          <a:xfrm>
            <a:off x="3876194" y="1779768"/>
            <a:ext cx="15564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466;p28">
            <a:extLst>
              <a:ext uri="{FF2B5EF4-FFF2-40B4-BE49-F238E27FC236}">
                <a16:creationId xmlns:a16="http://schemas.microsoft.com/office/drawing/2014/main" id="{B35E97FC-DC73-0F32-7702-91EE05687433}"/>
              </a:ext>
            </a:extLst>
          </p:cNvPr>
          <p:cNvCxnSpPr/>
          <p:nvPr/>
        </p:nvCxnSpPr>
        <p:spPr>
          <a:xfrm>
            <a:off x="5558290" y="1779768"/>
            <a:ext cx="1564200" cy="0"/>
          </a:xfrm>
          <a:prstGeom prst="straightConnector1">
            <a:avLst/>
          </a:prstGeom>
          <a:noFill/>
          <a:ln w="38100" cap="flat" cmpd="sng">
            <a:solidFill>
              <a:srgbClr val="655BA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467;p28">
            <a:extLst>
              <a:ext uri="{FF2B5EF4-FFF2-40B4-BE49-F238E27FC236}">
                <a16:creationId xmlns:a16="http://schemas.microsoft.com/office/drawing/2014/main" id="{47A830D6-0216-7881-C652-46F318BD9229}"/>
              </a:ext>
            </a:extLst>
          </p:cNvPr>
          <p:cNvCxnSpPr/>
          <p:nvPr/>
        </p:nvCxnSpPr>
        <p:spPr>
          <a:xfrm>
            <a:off x="7233004" y="1779768"/>
            <a:ext cx="1608900" cy="0"/>
          </a:xfrm>
          <a:prstGeom prst="straightConnector1">
            <a:avLst/>
          </a:prstGeom>
          <a:noFill/>
          <a:ln w="38100" cap="flat" cmpd="sng">
            <a:solidFill>
              <a:srgbClr val="DF455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" name="Google Shape;468;p28">
            <a:extLst>
              <a:ext uri="{FF2B5EF4-FFF2-40B4-BE49-F238E27FC236}">
                <a16:creationId xmlns:a16="http://schemas.microsoft.com/office/drawing/2014/main" id="{7E234813-B5C6-D97E-D165-FA04E3A37599}"/>
              </a:ext>
            </a:extLst>
          </p:cNvPr>
          <p:cNvSpPr txBox="1">
            <a:spLocks/>
          </p:cNvSpPr>
          <p:nvPr/>
        </p:nvSpPr>
        <p:spPr>
          <a:xfrm>
            <a:off x="511989" y="1853839"/>
            <a:ext cx="15813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Java, Spring, JEE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PHP, Python, .NET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NodeJS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Typescript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Mobile Native (iOS/Android)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Cloud native development</a:t>
            </a:r>
            <a:b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</a:b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(AWS &amp; Azure)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JavaScript, HTML, CSS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React, Angular, </a:t>
            </a:r>
            <a:r>
              <a:rPr lang="en-US" sz="800" dirty="0" err="1">
                <a:solidFill>
                  <a:srgbClr val="40404B"/>
                </a:solidFill>
                <a:latin typeface="Figtree" pitchFamily="2" charset="0"/>
                <a:ea typeface="Arial"/>
              </a:rPr>
              <a:t>VueJS</a:t>
            </a:r>
            <a:endParaRPr lang="en-US" sz="800" dirty="0">
              <a:solidFill>
                <a:srgbClr val="40404B"/>
              </a:solidFill>
              <a:latin typeface="Figtree" pitchFamily="2" charset="0"/>
              <a:ea typeface="Arial"/>
            </a:endParaRP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Flutter</a:t>
            </a:r>
          </a:p>
          <a:p>
            <a:pPr marL="0" indent="0">
              <a:spcBef>
                <a:spcPts val="600"/>
              </a:spcBef>
              <a:buSzPts val="11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Low code (Retool)</a:t>
            </a:r>
            <a:endParaRPr lang="en-US" sz="800" dirty="0">
              <a:latin typeface="Figtree" pitchFamily="2" charset="0"/>
            </a:endParaRPr>
          </a:p>
        </p:txBody>
      </p:sp>
      <p:sp>
        <p:nvSpPr>
          <p:cNvPr id="51" name="Google Shape;469;p28">
            <a:extLst>
              <a:ext uri="{FF2B5EF4-FFF2-40B4-BE49-F238E27FC236}">
                <a16:creationId xmlns:a16="http://schemas.microsoft.com/office/drawing/2014/main" id="{BD0CF62C-224F-A71B-E8B3-A44102960156}"/>
              </a:ext>
            </a:extLst>
          </p:cNvPr>
          <p:cNvSpPr txBox="1">
            <a:spLocks/>
          </p:cNvSpPr>
          <p:nvPr/>
        </p:nvSpPr>
        <p:spPr>
          <a:xfrm>
            <a:off x="2194098" y="1853839"/>
            <a:ext cx="15813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Cloud AWS &amp; Azure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DevOps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Kubernetes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Docker</a:t>
            </a:r>
          </a:p>
        </p:txBody>
      </p:sp>
      <p:sp>
        <p:nvSpPr>
          <p:cNvPr id="52" name="Google Shape;470;p28">
            <a:extLst>
              <a:ext uri="{FF2B5EF4-FFF2-40B4-BE49-F238E27FC236}">
                <a16:creationId xmlns:a16="http://schemas.microsoft.com/office/drawing/2014/main" id="{34BCFD6C-4E84-67ED-C0C9-2B0C6931A714}"/>
              </a:ext>
            </a:extLst>
          </p:cNvPr>
          <p:cNvSpPr txBox="1">
            <a:spLocks/>
          </p:cNvSpPr>
          <p:nvPr/>
        </p:nvSpPr>
        <p:spPr>
          <a:xfrm>
            <a:off x="3876180" y="1853839"/>
            <a:ext cx="15639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Data engineer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Data scientist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Data steward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Machine Learning / AI consultant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Power BI consultant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Tableau consultant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Data analyst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Web analyst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Digital analytics consultant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Master Data Manager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Product information consultant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endParaRPr lang="en-US" sz="800" dirty="0">
              <a:latin typeface="Figtree" pitchFamily="2" charset="0"/>
            </a:endParaRPr>
          </a:p>
        </p:txBody>
      </p:sp>
      <p:sp>
        <p:nvSpPr>
          <p:cNvPr id="53" name="Google Shape;471;p28">
            <a:extLst>
              <a:ext uri="{FF2B5EF4-FFF2-40B4-BE49-F238E27FC236}">
                <a16:creationId xmlns:a16="http://schemas.microsoft.com/office/drawing/2014/main" id="{85C0B75B-8987-C765-29EA-E8F4FFE49093}"/>
              </a:ext>
            </a:extLst>
          </p:cNvPr>
          <p:cNvSpPr txBox="1">
            <a:spLocks/>
          </p:cNvSpPr>
          <p:nvPr/>
        </p:nvSpPr>
        <p:spPr>
          <a:xfrm>
            <a:off x="5558290" y="1853839"/>
            <a:ext cx="15639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Scrum Master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Project Manager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Product owner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Agile coach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Business analyst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Functional analyst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Technical analyst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Solution architect</a:t>
            </a:r>
          </a:p>
          <a:p>
            <a:pPr marL="0" indent="0">
              <a:spcBef>
                <a:spcPts val="600"/>
              </a:spcBef>
              <a:buSzPts val="140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</a:rPr>
              <a:t>Test automation consultant</a:t>
            </a:r>
          </a:p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endParaRPr lang="en-US" sz="800" dirty="0">
              <a:latin typeface="Figtree" pitchFamily="2" charset="0"/>
            </a:endParaRPr>
          </a:p>
        </p:txBody>
      </p:sp>
      <p:sp>
        <p:nvSpPr>
          <p:cNvPr id="54" name="Google Shape;472;p28">
            <a:extLst>
              <a:ext uri="{FF2B5EF4-FFF2-40B4-BE49-F238E27FC236}">
                <a16:creationId xmlns:a16="http://schemas.microsoft.com/office/drawing/2014/main" id="{2073F313-6A81-624A-50EA-F1349B7DD527}"/>
              </a:ext>
            </a:extLst>
          </p:cNvPr>
          <p:cNvSpPr txBox="1">
            <a:spLocks/>
          </p:cNvSpPr>
          <p:nvPr/>
        </p:nvSpPr>
        <p:spPr>
          <a:xfrm>
            <a:off x="7240399" y="1853839"/>
            <a:ext cx="16110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Digital marketing strategist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Digital marketer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SEO/SEA specialist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Webmaster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E-commerce Manager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UX/UI consultant</a:t>
            </a:r>
          </a:p>
          <a:p>
            <a:pPr marL="0" lvl="0" indent="0">
              <a:spcBef>
                <a:spcPts val="600"/>
              </a:spcBef>
              <a:buSzPts val="1400"/>
              <a:buNone/>
            </a:pPr>
            <a:r>
              <a:rPr lang="nl-BE" sz="800" dirty="0">
                <a:solidFill>
                  <a:srgbClr val="40404B"/>
                </a:solidFill>
                <a:latin typeface="Figtree" pitchFamily="2" charset="0"/>
              </a:rPr>
              <a:t>Content creator</a:t>
            </a:r>
          </a:p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endParaRPr lang="en-US" sz="800" dirty="0"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29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8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 Our staffing services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C6578C-2D1C-C8BD-1589-6CB6B3A6C30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17</a:t>
            </a:fld>
            <a:endParaRPr lang="nl"/>
          </a:p>
        </p:txBody>
      </p:sp>
      <p:sp>
        <p:nvSpPr>
          <p:cNvPr id="37" name="Google Shape;454;p28">
            <a:extLst>
              <a:ext uri="{FF2B5EF4-FFF2-40B4-BE49-F238E27FC236}">
                <a16:creationId xmlns:a16="http://schemas.microsoft.com/office/drawing/2014/main" id="{0D9FCC39-2E4C-E142-4A6D-7E57010424B4}"/>
              </a:ext>
            </a:extLst>
          </p:cNvPr>
          <p:cNvSpPr/>
          <p:nvPr/>
        </p:nvSpPr>
        <p:spPr>
          <a:xfrm>
            <a:off x="513300" y="1081925"/>
            <a:ext cx="8319000" cy="1151400"/>
          </a:xfrm>
          <a:prstGeom prst="roundRect">
            <a:avLst>
              <a:gd name="adj" fmla="val 821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u="none" strike="noStrike" cap="none">
              <a:solidFill>
                <a:srgbClr val="000000"/>
              </a:solidFill>
              <a:latin typeface="Proxima Nova" panose="02000506030000020004" pitchFamily="2" charset="0"/>
              <a:sym typeface="Arial"/>
            </a:endParaRPr>
          </a:p>
        </p:txBody>
      </p:sp>
      <p:sp>
        <p:nvSpPr>
          <p:cNvPr id="38" name="Google Shape;456;p28">
            <a:extLst>
              <a:ext uri="{FF2B5EF4-FFF2-40B4-BE49-F238E27FC236}">
                <a16:creationId xmlns:a16="http://schemas.microsoft.com/office/drawing/2014/main" id="{7CB70611-69FE-DB8B-B9C5-0372A2BE99F3}"/>
              </a:ext>
            </a:extLst>
          </p:cNvPr>
          <p:cNvSpPr txBox="1">
            <a:spLocks/>
          </p:cNvSpPr>
          <p:nvPr/>
        </p:nvSpPr>
        <p:spPr>
          <a:xfrm>
            <a:off x="4883200" y="1196088"/>
            <a:ext cx="3290100" cy="9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>
                <a:solidFill>
                  <a:srgbClr val="40404B"/>
                </a:solidFill>
                <a:latin typeface="Figtree" pitchFamily="2" charset="0"/>
              </a:rPr>
              <a:t>Local sourcing</a:t>
            </a:r>
          </a:p>
          <a:p>
            <a:pPr marL="0" indent="0">
              <a:spcBef>
                <a:spcPts val="1000"/>
              </a:spcBef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>
                <a:solidFill>
                  <a:srgbClr val="40404B"/>
                </a:solidFill>
                <a:latin typeface="Figtree" pitchFamily="2" charset="0"/>
              </a:rPr>
              <a:t>Customer owns IP</a:t>
            </a:r>
          </a:p>
          <a:p>
            <a:pPr marL="0" indent="0">
              <a:spcBef>
                <a:spcPts val="1000"/>
              </a:spcBef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>
                <a:solidFill>
                  <a:srgbClr val="40404B"/>
                </a:solidFill>
                <a:latin typeface="Figtree" pitchFamily="2" charset="0"/>
              </a:rPr>
              <a:t>Focus on right match-making</a:t>
            </a:r>
            <a:endParaRPr lang="en-US" sz="1100" dirty="0">
              <a:solidFill>
                <a:srgbClr val="363643"/>
              </a:solidFill>
              <a:latin typeface="Figtree" pitchFamily="2" charset="0"/>
            </a:endParaRPr>
          </a:p>
        </p:txBody>
      </p:sp>
      <p:sp>
        <p:nvSpPr>
          <p:cNvPr id="39" name="Google Shape;457;p28">
            <a:extLst>
              <a:ext uri="{FF2B5EF4-FFF2-40B4-BE49-F238E27FC236}">
                <a16:creationId xmlns:a16="http://schemas.microsoft.com/office/drawing/2014/main" id="{DC64B40E-6C7F-1697-5272-EF39414964DE}"/>
              </a:ext>
            </a:extLst>
          </p:cNvPr>
          <p:cNvSpPr txBox="1">
            <a:spLocks/>
          </p:cNvSpPr>
          <p:nvPr/>
        </p:nvSpPr>
        <p:spPr>
          <a:xfrm>
            <a:off x="750750" y="1196075"/>
            <a:ext cx="3825300" cy="9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>
                <a:solidFill>
                  <a:srgbClr val="363643"/>
                </a:solidFill>
                <a:latin typeface="Figtree" pitchFamily="2" charset="0"/>
              </a:rPr>
              <a:t>Individual highly skilled technical IT- and digital profiles</a:t>
            </a:r>
          </a:p>
          <a:p>
            <a:pPr marL="0" indent="0">
              <a:spcBef>
                <a:spcPts val="1000"/>
              </a:spcBef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>
                <a:solidFill>
                  <a:srgbClr val="363643"/>
                </a:solidFill>
                <a:latin typeface="Figtree" pitchFamily="2" charset="0"/>
              </a:rPr>
              <a:t>Junior to senior level</a:t>
            </a:r>
          </a:p>
          <a:p>
            <a:pPr marL="0" indent="0">
              <a:spcBef>
                <a:spcPts val="1000"/>
              </a:spcBef>
              <a:buSzPts val="1400"/>
              <a:buFont typeface="Arial" panose="020B0604020202020204" pitchFamily="34" charset="0"/>
              <a:buNone/>
            </a:pPr>
            <a:r>
              <a:rPr lang="en-US" sz="1100" dirty="0">
                <a:solidFill>
                  <a:schemeClr val="dk1"/>
                </a:solidFill>
                <a:latin typeface="Figtree" pitchFamily="2" charset="0"/>
              </a:rPr>
              <a:t>✓ </a:t>
            </a:r>
            <a:r>
              <a:rPr lang="en-US" sz="1100" dirty="0" err="1">
                <a:solidFill>
                  <a:srgbClr val="363643"/>
                </a:solidFill>
                <a:latin typeface="Figtree" pitchFamily="2" charset="0"/>
              </a:rPr>
              <a:t>Multidisciplinairy</a:t>
            </a:r>
            <a:r>
              <a:rPr lang="en-US" sz="1100" dirty="0">
                <a:solidFill>
                  <a:srgbClr val="363643"/>
                </a:solidFill>
                <a:latin typeface="Figtree" pitchFamily="2" charset="0"/>
              </a:rPr>
              <a:t> teams possible</a:t>
            </a:r>
          </a:p>
        </p:txBody>
      </p:sp>
      <p:sp>
        <p:nvSpPr>
          <p:cNvPr id="40" name="Google Shape;458;p28">
            <a:extLst>
              <a:ext uri="{FF2B5EF4-FFF2-40B4-BE49-F238E27FC236}">
                <a16:creationId xmlns:a16="http://schemas.microsoft.com/office/drawing/2014/main" id="{3DBE30C9-C5A3-E2B6-CAC5-724BF40F7ECA}"/>
              </a:ext>
            </a:extLst>
          </p:cNvPr>
          <p:cNvSpPr txBox="1">
            <a:spLocks/>
          </p:cNvSpPr>
          <p:nvPr/>
        </p:nvSpPr>
        <p:spPr>
          <a:xfrm>
            <a:off x="502300" y="2391808"/>
            <a:ext cx="13155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/>
              <a:buNone/>
            </a:pPr>
            <a:r>
              <a:rPr lang="en-US" sz="1300" b="1" dirty="0">
                <a:latin typeface="Figtree SemiBold" pitchFamily="2" charset="0"/>
              </a:rPr>
              <a:t>Development</a:t>
            </a:r>
          </a:p>
        </p:txBody>
      </p:sp>
      <p:sp>
        <p:nvSpPr>
          <p:cNvPr id="41" name="Google Shape;459;p28">
            <a:extLst>
              <a:ext uri="{FF2B5EF4-FFF2-40B4-BE49-F238E27FC236}">
                <a16:creationId xmlns:a16="http://schemas.microsoft.com/office/drawing/2014/main" id="{8ED94002-5D0B-27C6-D61A-B51BFAE01528}"/>
              </a:ext>
            </a:extLst>
          </p:cNvPr>
          <p:cNvSpPr txBox="1">
            <a:spLocks/>
          </p:cNvSpPr>
          <p:nvPr/>
        </p:nvSpPr>
        <p:spPr>
          <a:xfrm>
            <a:off x="2184400" y="2391808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/>
              <a:buNone/>
            </a:pPr>
            <a:r>
              <a:rPr lang="en-US" sz="1300" b="1">
                <a:latin typeface="Figtree SemiBold" pitchFamily="2" charset="0"/>
              </a:rPr>
              <a:t>Infrastructure</a:t>
            </a:r>
          </a:p>
        </p:txBody>
      </p:sp>
      <p:sp>
        <p:nvSpPr>
          <p:cNvPr id="42" name="Google Shape;460;p28">
            <a:extLst>
              <a:ext uri="{FF2B5EF4-FFF2-40B4-BE49-F238E27FC236}">
                <a16:creationId xmlns:a16="http://schemas.microsoft.com/office/drawing/2014/main" id="{41E94A10-CA73-8FFA-3A37-3A61C856573A}"/>
              </a:ext>
            </a:extLst>
          </p:cNvPr>
          <p:cNvSpPr txBox="1">
            <a:spLocks/>
          </p:cNvSpPr>
          <p:nvPr/>
        </p:nvSpPr>
        <p:spPr>
          <a:xfrm>
            <a:off x="3866499" y="2391808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Data</a:t>
            </a:r>
          </a:p>
        </p:txBody>
      </p:sp>
      <p:sp>
        <p:nvSpPr>
          <p:cNvPr id="43" name="Google Shape;461;p28">
            <a:extLst>
              <a:ext uri="{FF2B5EF4-FFF2-40B4-BE49-F238E27FC236}">
                <a16:creationId xmlns:a16="http://schemas.microsoft.com/office/drawing/2014/main" id="{B6FF7158-3AFE-0BA6-4C56-B83C0B3A3BD3}"/>
              </a:ext>
            </a:extLst>
          </p:cNvPr>
          <p:cNvSpPr txBox="1">
            <a:spLocks/>
          </p:cNvSpPr>
          <p:nvPr/>
        </p:nvSpPr>
        <p:spPr>
          <a:xfrm>
            <a:off x="5548599" y="2391808"/>
            <a:ext cx="1315500" cy="5862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Project</a:t>
            </a:r>
          </a:p>
        </p:txBody>
      </p:sp>
      <p:sp>
        <p:nvSpPr>
          <p:cNvPr id="44" name="Google Shape;462;p28">
            <a:extLst>
              <a:ext uri="{FF2B5EF4-FFF2-40B4-BE49-F238E27FC236}">
                <a16:creationId xmlns:a16="http://schemas.microsoft.com/office/drawing/2014/main" id="{B2265574-AE5E-D49A-EEBA-875972182CC3}"/>
              </a:ext>
            </a:extLst>
          </p:cNvPr>
          <p:cNvSpPr txBox="1">
            <a:spLocks/>
          </p:cNvSpPr>
          <p:nvPr/>
        </p:nvSpPr>
        <p:spPr>
          <a:xfrm>
            <a:off x="7230710" y="2391802"/>
            <a:ext cx="1315500" cy="7386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r>
              <a:rPr lang="en-US" sz="1300" b="1">
                <a:latin typeface="Figtree SemiBold" pitchFamily="2" charset="0"/>
              </a:rPr>
              <a:t>Creative marketing</a:t>
            </a:r>
          </a:p>
        </p:txBody>
      </p:sp>
      <p:cxnSp>
        <p:nvCxnSpPr>
          <p:cNvPr id="45" name="Google Shape;463;p28">
            <a:extLst>
              <a:ext uri="{FF2B5EF4-FFF2-40B4-BE49-F238E27FC236}">
                <a16:creationId xmlns:a16="http://schemas.microsoft.com/office/drawing/2014/main" id="{7974F55C-CE31-AA49-F291-FF97DE9CCDE3}"/>
              </a:ext>
            </a:extLst>
          </p:cNvPr>
          <p:cNvCxnSpPr/>
          <p:nvPr/>
        </p:nvCxnSpPr>
        <p:spPr>
          <a:xfrm>
            <a:off x="502300" y="2978273"/>
            <a:ext cx="1575300" cy="0"/>
          </a:xfrm>
          <a:prstGeom prst="straightConnector1">
            <a:avLst/>
          </a:prstGeom>
          <a:noFill/>
          <a:ln w="38100" cap="flat" cmpd="sng">
            <a:solidFill>
              <a:srgbClr val="FEC92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" name="Google Shape;464;p28">
            <a:extLst>
              <a:ext uri="{FF2B5EF4-FFF2-40B4-BE49-F238E27FC236}">
                <a16:creationId xmlns:a16="http://schemas.microsoft.com/office/drawing/2014/main" id="{D49A0D33-71B2-EC07-AB4B-C35312810E18}"/>
              </a:ext>
            </a:extLst>
          </p:cNvPr>
          <p:cNvCxnSpPr/>
          <p:nvPr/>
        </p:nvCxnSpPr>
        <p:spPr>
          <a:xfrm>
            <a:off x="2184397" y="2978273"/>
            <a:ext cx="1573200" cy="0"/>
          </a:xfrm>
          <a:prstGeom prst="straightConnector1">
            <a:avLst/>
          </a:prstGeom>
          <a:noFill/>
          <a:ln w="38100" cap="flat" cmpd="sng">
            <a:solidFill>
              <a:srgbClr val="258D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" name="Google Shape;465;p28">
            <a:extLst>
              <a:ext uri="{FF2B5EF4-FFF2-40B4-BE49-F238E27FC236}">
                <a16:creationId xmlns:a16="http://schemas.microsoft.com/office/drawing/2014/main" id="{4CACB632-C302-0FE2-7651-2E0239D8BDCD}"/>
              </a:ext>
            </a:extLst>
          </p:cNvPr>
          <p:cNvCxnSpPr/>
          <p:nvPr/>
        </p:nvCxnSpPr>
        <p:spPr>
          <a:xfrm>
            <a:off x="3866505" y="2978273"/>
            <a:ext cx="15564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466;p28">
            <a:extLst>
              <a:ext uri="{FF2B5EF4-FFF2-40B4-BE49-F238E27FC236}">
                <a16:creationId xmlns:a16="http://schemas.microsoft.com/office/drawing/2014/main" id="{DD96BFF2-09DD-8DE1-83D0-D1CBF60532F2}"/>
              </a:ext>
            </a:extLst>
          </p:cNvPr>
          <p:cNvCxnSpPr/>
          <p:nvPr/>
        </p:nvCxnSpPr>
        <p:spPr>
          <a:xfrm>
            <a:off x="5548601" y="2978273"/>
            <a:ext cx="1564200" cy="0"/>
          </a:xfrm>
          <a:prstGeom prst="straightConnector1">
            <a:avLst/>
          </a:prstGeom>
          <a:noFill/>
          <a:ln w="38100" cap="flat" cmpd="sng">
            <a:solidFill>
              <a:srgbClr val="655BA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467;p28">
            <a:extLst>
              <a:ext uri="{FF2B5EF4-FFF2-40B4-BE49-F238E27FC236}">
                <a16:creationId xmlns:a16="http://schemas.microsoft.com/office/drawing/2014/main" id="{76F9D0CE-F85D-0B65-55E1-26000781101E}"/>
              </a:ext>
            </a:extLst>
          </p:cNvPr>
          <p:cNvCxnSpPr/>
          <p:nvPr/>
        </p:nvCxnSpPr>
        <p:spPr>
          <a:xfrm>
            <a:off x="7223315" y="2978273"/>
            <a:ext cx="1608900" cy="0"/>
          </a:xfrm>
          <a:prstGeom prst="straightConnector1">
            <a:avLst/>
          </a:prstGeom>
          <a:noFill/>
          <a:ln w="38100" cap="flat" cmpd="sng">
            <a:solidFill>
              <a:srgbClr val="DF455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" name="Google Shape;468;p28">
            <a:extLst>
              <a:ext uri="{FF2B5EF4-FFF2-40B4-BE49-F238E27FC236}">
                <a16:creationId xmlns:a16="http://schemas.microsoft.com/office/drawing/2014/main" id="{499B4706-3E6E-D05C-86CD-CC934206E3D2}"/>
              </a:ext>
            </a:extLst>
          </p:cNvPr>
          <p:cNvSpPr txBox="1">
            <a:spLocks/>
          </p:cNvSpPr>
          <p:nvPr/>
        </p:nvSpPr>
        <p:spPr>
          <a:xfrm>
            <a:off x="502300" y="3052344"/>
            <a:ext cx="15813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Java, Spring, JEE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PHP, Python, Kotlin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Mobile Native (iOS/Android)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Test Automation Engineer</a:t>
            </a:r>
          </a:p>
          <a:p>
            <a:pPr marL="0" indent="0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JavaScript, React, Angular, </a:t>
            </a:r>
            <a:r>
              <a:rPr lang="en-US" sz="800" dirty="0" err="1">
                <a:solidFill>
                  <a:srgbClr val="40404B"/>
                </a:solidFill>
                <a:latin typeface="Figtree" pitchFamily="2" charset="0"/>
                <a:ea typeface="Arial"/>
              </a:rPr>
              <a:t>VueJS</a:t>
            </a: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, Flutter, NodeJS</a:t>
            </a:r>
          </a:p>
          <a:p>
            <a:pPr marL="0" indent="0">
              <a:spcBef>
                <a:spcPts val="600"/>
              </a:spcBef>
              <a:buSzPts val="1100"/>
              <a:buFont typeface="Arial" panose="020B0604020202020204" pitchFamily="34" charset="0"/>
              <a:buNone/>
            </a:pPr>
            <a:r>
              <a:rPr lang="en-US" sz="800" dirty="0">
                <a:solidFill>
                  <a:srgbClr val="40404B"/>
                </a:solidFill>
                <a:latin typeface="Figtree" pitchFamily="2" charset="0"/>
                <a:ea typeface="Arial"/>
              </a:rPr>
              <a:t>.NET, AEM</a:t>
            </a:r>
            <a:endParaRPr lang="en-US" sz="800" dirty="0">
              <a:latin typeface="Figtree" pitchFamily="2" charset="0"/>
            </a:endParaRPr>
          </a:p>
        </p:txBody>
      </p:sp>
      <p:sp>
        <p:nvSpPr>
          <p:cNvPr id="51" name="Google Shape;469;p28">
            <a:extLst>
              <a:ext uri="{FF2B5EF4-FFF2-40B4-BE49-F238E27FC236}">
                <a16:creationId xmlns:a16="http://schemas.microsoft.com/office/drawing/2014/main" id="{43553F31-9C6E-C07C-B2E5-1AC35D2EBF7B}"/>
              </a:ext>
            </a:extLst>
          </p:cNvPr>
          <p:cNvSpPr txBox="1">
            <a:spLocks/>
          </p:cNvSpPr>
          <p:nvPr/>
        </p:nvSpPr>
        <p:spPr>
          <a:xfrm>
            <a:off x="2184409" y="3052344"/>
            <a:ext cx="15813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Cloud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DevOps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IoT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Hardware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Kubernetes</a:t>
            </a:r>
          </a:p>
          <a:p>
            <a:pPr marL="0" indent="0">
              <a:spcBef>
                <a:spcPts val="600"/>
              </a:spcBef>
              <a:buSzPts val="1400"/>
              <a:buFont typeface="Arial" panose="020B0604020202020204" pitchFamily="34" charset="0"/>
              <a:buNone/>
            </a:pPr>
            <a:endParaRPr lang="en-US" sz="800">
              <a:solidFill>
                <a:srgbClr val="40404B"/>
              </a:solidFill>
              <a:latin typeface="Figtree" pitchFamily="2" charset="0"/>
              <a:ea typeface="Arial"/>
            </a:endParaRPr>
          </a:p>
        </p:txBody>
      </p:sp>
      <p:sp>
        <p:nvSpPr>
          <p:cNvPr id="52" name="Google Shape;470;p28">
            <a:extLst>
              <a:ext uri="{FF2B5EF4-FFF2-40B4-BE49-F238E27FC236}">
                <a16:creationId xmlns:a16="http://schemas.microsoft.com/office/drawing/2014/main" id="{507DBB19-406A-6A1D-E9B6-78A6B3E4D054}"/>
              </a:ext>
            </a:extLst>
          </p:cNvPr>
          <p:cNvSpPr txBox="1">
            <a:spLocks/>
          </p:cNvSpPr>
          <p:nvPr/>
        </p:nvSpPr>
        <p:spPr>
          <a:xfrm>
            <a:off x="3866491" y="3052344"/>
            <a:ext cx="15639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Data engineering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Data scientist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Data steward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Machine Learning / AI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</a:endParaRPr>
          </a:p>
        </p:txBody>
      </p:sp>
      <p:sp>
        <p:nvSpPr>
          <p:cNvPr id="53" name="Google Shape;471;p28">
            <a:extLst>
              <a:ext uri="{FF2B5EF4-FFF2-40B4-BE49-F238E27FC236}">
                <a16:creationId xmlns:a16="http://schemas.microsoft.com/office/drawing/2014/main" id="{5ACC3B06-DC20-18F0-4D11-E6BF7C68FC7C}"/>
              </a:ext>
            </a:extLst>
          </p:cNvPr>
          <p:cNvSpPr txBox="1">
            <a:spLocks/>
          </p:cNvSpPr>
          <p:nvPr/>
        </p:nvSpPr>
        <p:spPr>
          <a:xfrm>
            <a:off x="5548601" y="3052344"/>
            <a:ext cx="15639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BPM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Business analysis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Functional analysis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Product management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Project management</a:t>
            </a:r>
          </a:p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</a:endParaRPr>
          </a:p>
        </p:txBody>
      </p:sp>
      <p:sp>
        <p:nvSpPr>
          <p:cNvPr id="54" name="Google Shape;472;p28">
            <a:extLst>
              <a:ext uri="{FF2B5EF4-FFF2-40B4-BE49-F238E27FC236}">
                <a16:creationId xmlns:a16="http://schemas.microsoft.com/office/drawing/2014/main" id="{00853F59-615A-6A2C-B573-BEFC54FE182F}"/>
              </a:ext>
            </a:extLst>
          </p:cNvPr>
          <p:cNvSpPr txBox="1">
            <a:spLocks/>
          </p:cNvSpPr>
          <p:nvPr/>
        </p:nvSpPr>
        <p:spPr>
          <a:xfrm>
            <a:off x="7230710" y="3052344"/>
            <a:ext cx="1611000" cy="1469400"/>
          </a:xfrm>
          <a:prstGeom prst="rect">
            <a:avLst/>
          </a:prstGeom>
          <a:noFill/>
          <a:ln w="9525" cap="flat" cmpd="sng">
            <a:solidFill>
              <a:srgbClr val="EFF2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000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400" b="0" i="0" u="none" strike="noStrike" cap="none">
                <a:solidFill>
                  <a:srgbClr val="000000"/>
                </a:solidFill>
                <a:latin typeface="Proxima Nova" panose="02000506030000020004" pitchFamily="2" charset="0"/>
                <a:ea typeface="Proxima Nova" panose="02000506030000020004" pitchFamily="2" charset="0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Content Management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Design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Digital marketing</a:t>
            </a:r>
          </a:p>
          <a:p>
            <a:pPr marL="0" indent="0">
              <a:spcBef>
                <a:spcPts val="600"/>
              </a:spcBef>
              <a:buSzPts val="1800"/>
              <a:buFont typeface="Arial" panose="020B0604020202020204" pitchFamily="34" charset="0"/>
              <a:buNone/>
            </a:pPr>
            <a:r>
              <a:rPr lang="en-US" sz="800">
                <a:solidFill>
                  <a:srgbClr val="40404B"/>
                </a:solidFill>
                <a:latin typeface="Figtree" pitchFamily="2" charset="0"/>
                <a:ea typeface="Arial"/>
              </a:rPr>
              <a:t>UX/UI</a:t>
            </a:r>
          </a:p>
          <a:p>
            <a:pPr marL="0" indent="0">
              <a:lnSpc>
                <a:spcPct val="115000"/>
              </a:lnSpc>
              <a:spcAft>
                <a:spcPts val="1200"/>
              </a:spcAft>
              <a:buSzPts val="1800"/>
              <a:buFont typeface="Arial" panose="020B0604020202020204" pitchFamily="34" charset="0"/>
              <a:buNone/>
            </a:pPr>
            <a:endParaRPr lang="en-US" sz="800">
              <a:latin typeface="Figtree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C2196-142E-E643-8AFE-0DA22D68A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b"/>
          <a:lstStyle/>
          <a:p>
            <a:r>
              <a:rPr lang="en-US" dirty="0"/>
              <a:t>You can put a quote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CA6DA4-9083-5C94-F185-BB345822F4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John Doe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CFD2CC3-9D8D-56D2-9F61-DFF5E3D798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Xplore Group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6C4382-106E-C43E-8901-28508E49CCA5}"/>
              </a:ext>
            </a:extLst>
          </p:cNvPr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18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2925189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C9809BA-4629-CDF6-C1DF-E635A9104B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485"/>
          <a:stretch>
            <a:fillRect/>
          </a:stretch>
        </p:blipFill>
        <p:spPr>
          <a:xfrm>
            <a:off x="5622202" y="0"/>
            <a:ext cx="3521798" cy="5143500"/>
          </a:xfrm>
          <a:prstGeom prst="rect">
            <a:avLst/>
          </a:prstGeom>
        </p:spPr>
      </p:pic>
      <p:sp>
        <p:nvSpPr>
          <p:cNvPr id="416" name="Google Shape;416;p3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A connected ecosystem</a:t>
            </a:r>
          </a:p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3841A9-024F-E7E6-F736-34E5FCF8E41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19</a:t>
            </a:fld>
            <a:endParaRPr lang="nl"/>
          </a:p>
        </p:txBody>
      </p:sp>
      <p:graphicFrame>
        <p:nvGraphicFramePr>
          <p:cNvPr id="417" name="Google Shape;417;p3"/>
          <p:cNvGraphicFramePr/>
          <p:nvPr>
            <p:extLst>
              <p:ext uri="{D42A27DB-BD31-4B8C-83A1-F6EECF244321}">
                <p14:modId xmlns:p14="http://schemas.microsoft.com/office/powerpoint/2010/main" val="185353305"/>
              </p:ext>
            </p:extLst>
          </p:nvPr>
        </p:nvGraphicFramePr>
        <p:xfrm>
          <a:off x="399150" y="5667952"/>
          <a:ext cx="6045475" cy="728823"/>
        </p:xfrm>
        <a:graphic>
          <a:graphicData uri="http://schemas.openxmlformats.org/drawingml/2006/table">
            <a:tbl>
              <a:tblPr>
                <a:noFill/>
                <a:tableStyleId>{0EFB48EB-70A9-43BC-A06C-C5C27CEA0025}</a:tableStyleId>
              </a:tblPr>
              <a:tblGrid>
                <a:gridCol w="1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Xplore Group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People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Competence centers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Turnover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Sites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&gt; 1300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55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180 million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12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9" name="Google Shape;419;p3"/>
          <p:cNvGraphicFramePr/>
          <p:nvPr>
            <p:extLst>
              <p:ext uri="{D42A27DB-BD31-4B8C-83A1-F6EECF244321}">
                <p14:modId xmlns:p14="http://schemas.microsoft.com/office/powerpoint/2010/main" val="3568420542"/>
              </p:ext>
            </p:extLst>
          </p:nvPr>
        </p:nvGraphicFramePr>
        <p:xfrm>
          <a:off x="399150" y="6606318"/>
          <a:ext cx="6045475" cy="728823"/>
        </p:xfrm>
        <a:graphic>
          <a:graphicData uri="http://schemas.openxmlformats.org/drawingml/2006/table">
            <a:tbl>
              <a:tblPr>
                <a:noFill/>
                <a:tableStyleId>{0EFB48EB-70A9-43BC-A06C-C5C27CEA0025}</a:tableStyleId>
              </a:tblPr>
              <a:tblGrid>
                <a:gridCol w="1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Cronos Groep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People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Competence centers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Turnover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Privacy-owned</a:t>
                      </a:r>
                      <a:endParaRPr sz="1000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8800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&gt; 580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 Billion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100%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F9B33DC1-0F6F-C646-D2FE-62C9A2F7FB4E}"/>
              </a:ext>
            </a:extLst>
          </p:cNvPr>
          <p:cNvGrpSpPr/>
          <p:nvPr/>
        </p:nvGrpSpPr>
        <p:grpSpPr>
          <a:xfrm>
            <a:off x="280416" y="2046456"/>
            <a:ext cx="5341786" cy="1050587"/>
            <a:chOff x="280416" y="1434589"/>
            <a:chExt cx="5341786" cy="1050587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7E454FBD-B7C5-D445-9DBF-047433B5FA77}"/>
                </a:ext>
              </a:extLst>
            </p:cNvPr>
            <p:cNvSpPr/>
            <p:nvPr/>
          </p:nvSpPr>
          <p:spPr>
            <a:xfrm>
              <a:off x="280416" y="1434589"/>
              <a:ext cx="5341786" cy="1050587"/>
            </a:xfrm>
            <a:prstGeom prst="roundRect">
              <a:avLst>
                <a:gd name="adj" fmla="val 9260"/>
              </a:avLst>
            </a:prstGeom>
            <a:solidFill>
              <a:schemeClr val="bg1"/>
            </a:solidFill>
            <a:ln w="12700">
              <a:noFill/>
            </a:ln>
            <a:effectLst>
              <a:outerShdw dist="46401" dir="5400000" algn="t" rotWithShape="0">
                <a:srgbClr val="DAE8F4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361962-641B-340F-EBA6-C1A6EC0C695B}"/>
                </a:ext>
              </a:extLst>
            </p:cNvPr>
            <p:cNvSpPr txBox="1"/>
            <p:nvPr/>
          </p:nvSpPr>
          <p:spPr>
            <a:xfrm>
              <a:off x="353754" y="1584152"/>
              <a:ext cx="1131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1F29"/>
                  </a:solidFill>
                  <a:latin typeface="Figtree" pitchFamily="2" charset="0"/>
                </a:rPr>
                <a:t>Xplore Group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71CF2BC-4266-78A6-3ED6-EAFD36589FD4}"/>
                </a:ext>
              </a:extLst>
            </p:cNvPr>
            <p:cNvGrpSpPr/>
            <p:nvPr/>
          </p:nvGrpSpPr>
          <p:grpSpPr>
            <a:xfrm>
              <a:off x="1710993" y="1502855"/>
              <a:ext cx="914594" cy="914053"/>
              <a:chOff x="1582172" y="2490453"/>
              <a:chExt cx="914594" cy="914053"/>
            </a:xfrm>
          </p:grpSpPr>
          <p:sp>
            <p:nvSpPr>
              <p:cNvPr id="385" name="Rounded Rectangle 384">
                <a:extLst>
                  <a:ext uri="{FF2B5EF4-FFF2-40B4-BE49-F238E27FC236}">
                    <a16:creationId xmlns:a16="http://schemas.microsoft.com/office/drawing/2014/main" id="{D58FFC56-112C-09B0-147B-74B41A26C258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TextBox 385">
                <a:extLst>
                  <a:ext uri="{FF2B5EF4-FFF2-40B4-BE49-F238E27FC236}">
                    <a16:creationId xmlns:a16="http://schemas.microsoft.com/office/drawing/2014/main" id="{50F3E057-4722-5052-A83A-2346C3A15784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People</a:t>
                </a:r>
              </a:p>
            </p:txBody>
          </p:sp>
          <p:sp>
            <p:nvSpPr>
              <p:cNvPr id="387" name="TextBox 386">
                <a:extLst>
                  <a:ext uri="{FF2B5EF4-FFF2-40B4-BE49-F238E27FC236}">
                    <a16:creationId xmlns:a16="http://schemas.microsoft.com/office/drawing/2014/main" id="{1785AB56-D4FE-F091-150A-843BC6DEA416}"/>
                  </a:ext>
                </a:extLst>
              </p:cNvPr>
              <p:cNvSpPr txBox="1"/>
              <p:nvPr/>
            </p:nvSpPr>
            <p:spPr>
              <a:xfrm>
                <a:off x="1582172" y="2961617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&gt;1300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AFEF065-B16A-9D8E-81D0-197726C39F0C}"/>
                </a:ext>
              </a:extLst>
            </p:cNvPr>
            <p:cNvGrpSpPr/>
            <p:nvPr/>
          </p:nvGrpSpPr>
          <p:grpSpPr>
            <a:xfrm>
              <a:off x="2677273" y="1502855"/>
              <a:ext cx="914594" cy="914053"/>
              <a:chOff x="1582172" y="2490453"/>
              <a:chExt cx="914594" cy="914053"/>
            </a:xfrm>
          </p:grpSpPr>
          <p:sp>
            <p:nvSpPr>
              <p:cNvPr id="62" name="Rounded Rectangle 61">
                <a:extLst>
                  <a:ext uri="{FF2B5EF4-FFF2-40B4-BE49-F238E27FC236}">
                    <a16:creationId xmlns:a16="http://schemas.microsoft.com/office/drawing/2014/main" id="{8E7A36D6-7C24-35CD-B072-ED0AA24E3278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71A9713-2FC9-1BF0-C74B-CF11668BB7BC}"/>
                  </a:ext>
                </a:extLst>
              </p:cNvPr>
              <p:cNvSpPr txBox="1"/>
              <p:nvPr/>
            </p:nvSpPr>
            <p:spPr>
              <a:xfrm>
                <a:off x="1588850" y="2603443"/>
                <a:ext cx="907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Competence centers</a:t>
                </a:r>
              </a:p>
            </p:txBody>
          </p:sp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81F1A516-7FE2-4572-3DD7-CE463215DCBE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55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702C600-C9DC-50E6-022F-FE8D0D80B9CD}"/>
                </a:ext>
              </a:extLst>
            </p:cNvPr>
            <p:cNvGrpSpPr/>
            <p:nvPr/>
          </p:nvGrpSpPr>
          <p:grpSpPr>
            <a:xfrm>
              <a:off x="3617461" y="1502855"/>
              <a:ext cx="999398" cy="914053"/>
              <a:chOff x="1543109" y="2490453"/>
              <a:chExt cx="999398" cy="914053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831D9FC4-5B99-26EE-731D-056A6749C465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91A2477-548C-E537-6171-03A47348084D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Turnover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6100BF3-1DC7-4E2C-E302-9A0EFCF3EC2A}"/>
                  </a:ext>
                </a:extLst>
              </p:cNvPr>
              <p:cNvSpPr txBox="1"/>
              <p:nvPr/>
            </p:nvSpPr>
            <p:spPr>
              <a:xfrm>
                <a:off x="1543109" y="2967733"/>
                <a:ext cx="9993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180 million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E91C53F-4936-E7F9-3A77-DB3881291709}"/>
                </a:ext>
              </a:extLst>
            </p:cNvPr>
            <p:cNvGrpSpPr/>
            <p:nvPr/>
          </p:nvGrpSpPr>
          <p:grpSpPr>
            <a:xfrm>
              <a:off x="4635775" y="1502855"/>
              <a:ext cx="914594" cy="914053"/>
              <a:chOff x="1582172" y="2490453"/>
              <a:chExt cx="914594" cy="914053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5D4E59B-C229-DBC5-73FC-C187F461374E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928A186-1A74-2F84-273F-8563892C5B1D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Sites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CCFC9AC-DF9D-5CC5-A9D6-6D7877863CD2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12</a:t>
                </a:r>
              </a:p>
            </p:txBody>
          </p:sp>
        </p:grpSp>
        <p:grpSp>
          <p:nvGrpSpPr>
            <p:cNvPr id="51" name="Graphic 26">
              <a:extLst>
                <a:ext uri="{FF2B5EF4-FFF2-40B4-BE49-F238E27FC236}">
                  <a16:creationId xmlns:a16="http://schemas.microsoft.com/office/drawing/2014/main" id="{26965829-158B-1AA1-8321-141F598DDBC0}"/>
                </a:ext>
              </a:extLst>
            </p:cNvPr>
            <p:cNvGrpSpPr/>
            <p:nvPr/>
          </p:nvGrpSpPr>
          <p:grpSpPr>
            <a:xfrm>
              <a:off x="731779" y="1936288"/>
              <a:ext cx="382198" cy="337072"/>
              <a:chOff x="3907359" y="4375333"/>
              <a:chExt cx="300368" cy="264904"/>
            </a:xfrm>
          </p:grpSpPr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48CA36BB-7ECB-75A3-20F3-386E90B18F37}"/>
                  </a:ext>
                </a:extLst>
              </p:cNvPr>
              <p:cNvSpPr/>
              <p:nvPr/>
            </p:nvSpPr>
            <p:spPr>
              <a:xfrm>
                <a:off x="3982431" y="4562080"/>
                <a:ext cx="149926" cy="78157"/>
              </a:xfrm>
              <a:custGeom>
                <a:avLst/>
                <a:gdLst>
                  <a:gd name="connsiteX0" fmla="*/ 267 w 149926"/>
                  <a:gd name="connsiteY0" fmla="*/ 78157 h 78157"/>
                  <a:gd name="connsiteX1" fmla="*/ 149927 w 149926"/>
                  <a:gd name="connsiteY1" fmla="*/ 78157 h 78157"/>
                  <a:gd name="connsiteX2" fmla="*/ 75093 w 149926"/>
                  <a:gd name="connsiteY2" fmla="*/ 0 h 78157"/>
                  <a:gd name="connsiteX3" fmla="*/ 0 w 149926"/>
                  <a:gd name="connsiteY3" fmla="*/ 78157 h 78157"/>
                  <a:gd name="connsiteX4" fmla="*/ 267 w 149926"/>
                  <a:gd name="connsiteY4" fmla="*/ 78157 h 7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26" h="78157">
                    <a:moveTo>
                      <a:pt x="267" y="78157"/>
                    </a:moveTo>
                    <a:lnTo>
                      <a:pt x="149927" y="78157"/>
                    </a:lnTo>
                    <a:lnTo>
                      <a:pt x="75093" y="0"/>
                    </a:lnTo>
                    <a:lnTo>
                      <a:pt x="0" y="78157"/>
                    </a:lnTo>
                    <a:lnTo>
                      <a:pt x="267" y="78157"/>
                    </a:lnTo>
                    <a:close/>
                  </a:path>
                </a:pathLst>
              </a:custGeom>
              <a:solidFill>
                <a:srgbClr val="E85C6A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1F4C3307-83C9-D2D4-3EFC-FEC5E9396B51}"/>
                  </a:ext>
                </a:extLst>
              </p:cNvPr>
              <p:cNvSpPr/>
              <p:nvPr/>
            </p:nvSpPr>
            <p:spPr>
              <a:xfrm>
                <a:off x="3982431" y="4375333"/>
                <a:ext cx="149926" cy="78158"/>
              </a:xfrm>
              <a:custGeom>
                <a:avLst/>
                <a:gdLst>
                  <a:gd name="connsiteX0" fmla="*/ 267 w 149926"/>
                  <a:gd name="connsiteY0" fmla="*/ 0 h 78158"/>
                  <a:gd name="connsiteX1" fmla="*/ 149927 w 149926"/>
                  <a:gd name="connsiteY1" fmla="*/ 0 h 78158"/>
                  <a:gd name="connsiteX2" fmla="*/ 75093 w 149926"/>
                  <a:gd name="connsiteY2" fmla="*/ 78158 h 78158"/>
                  <a:gd name="connsiteX3" fmla="*/ 0 w 149926"/>
                  <a:gd name="connsiteY3" fmla="*/ 0 h 78158"/>
                  <a:gd name="connsiteX4" fmla="*/ 267 w 149926"/>
                  <a:gd name="connsiteY4" fmla="*/ 0 h 7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26" h="78158">
                    <a:moveTo>
                      <a:pt x="267" y="0"/>
                    </a:moveTo>
                    <a:lnTo>
                      <a:pt x="149927" y="0"/>
                    </a:lnTo>
                    <a:lnTo>
                      <a:pt x="75093" y="78158"/>
                    </a:lnTo>
                    <a:lnTo>
                      <a:pt x="0" y="0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FFD236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6EDF1F5D-6E25-C0FA-C77A-47F0CC8B029B}"/>
                  </a:ext>
                </a:extLst>
              </p:cNvPr>
              <p:cNvSpPr/>
              <p:nvPr/>
            </p:nvSpPr>
            <p:spPr>
              <a:xfrm>
                <a:off x="3907359" y="4413063"/>
                <a:ext cx="107811" cy="189333"/>
              </a:xfrm>
              <a:custGeom>
                <a:avLst/>
                <a:gdLst>
                  <a:gd name="connsiteX0" fmla="*/ 107811 w 107811"/>
                  <a:gd name="connsiteY0" fmla="*/ 94664 h 189333"/>
                  <a:gd name="connsiteX1" fmla="*/ 53906 w 107811"/>
                  <a:gd name="connsiteY1" fmla="*/ 0 h 189333"/>
                  <a:gd name="connsiteX2" fmla="*/ 0 w 107811"/>
                  <a:gd name="connsiteY2" fmla="*/ 94664 h 189333"/>
                  <a:gd name="connsiteX3" fmla="*/ 53906 w 107811"/>
                  <a:gd name="connsiteY3" fmla="*/ 189333 h 189333"/>
                  <a:gd name="connsiteX4" fmla="*/ 107811 w 107811"/>
                  <a:gd name="connsiteY4" fmla="*/ 94664 h 18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11" h="189333">
                    <a:moveTo>
                      <a:pt x="107811" y="94664"/>
                    </a:moveTo>
                    <a:lnTo>
                      <a:pt x="53906" y="0"/>
                    </a:lnTo>
                    <a:lnTo>
                      <a:pt x="0" y="94664"/>
                    </a:lnTo>
                    <a:lnTo>
                      <a:pt x="53906" y="189333"/>
                    </a:lnTo>
                    <a:lnTo>
                      <a:pt x="107811" y="94664"/>
                    </a:lnTo>
                    <a:close/>
                  </a:path>
                </a:pathLst>
              </a:custGeom>
              <a:solidFill>
                <a:srgbClr val="806FAF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3A0B0935-0F4E-569F-6E13-98A739964EBF}"/>
                  </a:ext>
                </a:extLst>
              </p:cNvPr>
              <p:cNvSpPr/>
              <p:nvPr/>
            </p:nvSpPr>
            <p:spPr>
              <a:xfrm>
                <a:off x="4099916" y="4413063"/>
                <a:ext cx="107811" cy="189333"/>
              </a:xfrm>
              <a:custGeom>
                <a:avLst/>
                <a:gdLst>
                  <a:gd name="connsiteX0" fmla="*/ 107811 w 107811"/>
                  <a:gd name="connsiteY0" fmla="*/ 94664 h 189333"/>
                  <a:gd name="connsiteX1" fmla="*/ 53906 w 107811"/>
                  <a:gd name="connsiteY1" fmla="*/ 0 h 189333"/>
                  <a:gd name="connsiteX2" fmla="*/ 0 w 107811"/>
                  <a:gd name="connsiteY2" fmla="*/ 94664 h 189333"/>
                  <a:gd name="connsiteX3" fmla="*/ 53906 w 107811"/>
                  <a:gd name="connsiteY3" fmla="*/ 189333 h 189333"/>
                  <a:gd name="connsiteX4" fmla="*/ 107811 w 107811"/>
                  <a:gd name="connsiteY4" fmla="*/ 94664 h 18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11" h="189333">
                    <a:moveTo>
                      <a:pt x="107811" y="94664"/>
                    </a:moveTo>
                    <a:lnTo>
                      <a:pt x="53906" y="0"/>
                    </a:lnTo>
                    <a:lnTo>
                      <a:pt x="0" y="94664"/>
                    </a:lnTo>
                    <a:lnTo>
                      <a:pt x="53906" y="189333"/>
                    </a:lnTo>
                    <a:lnTo>
                      <a:pt x="107811" y="94664"/>
                    </a:lnTo>
                    <a:close/>
                  </a:path>
                </a:pathLst>
              </a:custGeom>
              <a:solidFill>
                <a:srgbClr val="009C78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FF2F8"/>
        </a:solidFill>
        <a:effectLst/>
      </p:bgPr>
    </p:bg>
    <p:spTree>
      <p:nvGrpSpPr>
        <p:cNvPr id="1" name="Shape 414">
          <a:extLst>
            <a:ext uri="{FF2B5EF4-FFF2-40B4-BE49-F238E27FC236}">
              <a16:creationId xmlns:a16="http://schemas.microsoft.com/office/drawing/2014/main" id="{EDC6D408-6988-102D-574B-44A6E1B46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8F0966E-F588-5834-F2CD-D90F811C8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485"/>
          <a:stretch>
            <a:fillRect/>
          </a:stretch>
        </p:blipFill>
        <p:spPr>
          <a:xfrm>
            <a:off x="5622202" y="0"/>
            <a:ext cx="3521798" cy="5143500"/>
          </a:xfrm>
          <a:prstGeom prst="rect">
            <a:avLst/>
          </a:prstGeom>
        </p:spPr>
      </p:pic>
      <p:sp>
        <p:nvSpPr>
          <p:cNvPr id="416" name="Google Shape;416;p3">
            <a:extLst>
              <a:ext uri="{FF2B5EF4-FFF2-40B4-BE49-F238E27FC236}">
                <a16:creationId xmlns:a16="http://schemas.microsoft.com/office/drawing/2014/main" id="{E8A62776-6FA7-1288-6937-53D6FB6D83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A connected ecosystem</a:t>
            </a:r>
          </a:p>
          <a:p>
            <a:pPr lvl="0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0A9FFD-7161-096F-845B-8709FE96D40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/>
            <a:fld id="{00000000-1234-1234-1234-123412341234}" type="slidenum">
              <a:rPr lang="nl" smtClean="0"/>
              <a:pPr lvl="0"/>
              <a:t>20</a:t>
            </a:fld>
            <a:endParaRPr lang="nl"/>
          </a:p>
        </p:txBody>
      </p:sp>
      <p:graphicFrame>
        <p:nvGraphicFramePr>
          <p:cNvPr id="417" name="Google Shape;417;p3">
            <a:extLst>
              <a:ext uri="{FF2B5EF4-FFF2-40B4-BE49-F238E27FC236}">
                <a16:creationId xmlns:a16="http://schemas.microsoft.com/office/drawing/2014/main" id="{065AF412-A01C-F929-16D5-E4678DA2C69A}"/>
              </a:ext>
            </a:extLst>
          </p:cNvPr>
          <p:cNvGraphicFramePr/>
          <p:nvPr/>
        </p:nvGraphicFramePr>
        <p:xfrm>
          <a:off x="399150" y="5667952"/>
          <a:ext cx="6045475" cy="728823"/>
        </p:xfrm>
        <a:graphic>
          <a:graphicData uri="http://schemas.openxmlformats.org/drawingml/2006/table">
            <a:tbl>
              <a:tblPr>
                <a:noFill/>
                <a:tableStyleId>{0EFB48EB-70A9-43BC-A06C-C5C27CEA0025}</a:tableStyleId>
              </a:tblPr>
              <a:tblGrid>
                <a:gridCol w="1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Xplore Group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People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 dirty="0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Competence centers</a:t>
                      </a:r>
                      <a:endParaRPr sz="1400" b="0" i="0" u="none" strike="noStrike" cap="none" dirty="0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Turnover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Sites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&gt; 1300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 dirty="0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55</a:t>
                      </a:r>
                      <a:endParaRPr sz="1400" b="0" i="0" u="none" strike="noStrike" cap="none" dirty="0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180 million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 dirty="0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12</a:t>
                      </a:r>
                      <a:endParaRPr sz="1400" b="0" i="0" u="none" strike="noStrike" cap="none" dirty="0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9" name="Google Shape;419;p3">
            <a:extLst>
              <a:ext uri="{FF2B5EF4-FFF2-40B4-BE49-F238E27FC236}">
                <a16:creationId xmlns:a16="http://schemas.microsoft.com/office/drawing/2014/main" id="{C9A1B421-A40F-64A0-6036-9D6A9C9B05A9}"/>
              </a:ext>
            </a:extLst>
          </p:cNvPr>
          <p:cNvGraphicFramePr/>
          <p:nvPr/>
        </p:nvGraphicFramePr>
        <p:xfrm>
          <a:off x="399150" y="6606318"/>
          <a:ext cx="6045475" cy="728823"/>
        </p:xfrm>
        <a:graphic>
          <a:graphicData uri="http://schemas.openxmlformats.org/drawingml/2006/table">
            <a:tbl>
              <a:tblPr>
                <a:noFill/>
                <a:tableStyleId>{0EFB48EB-70A9-43BC-A06C-C5C27CEA0025}</a:tableStyleId>
              </a:tblPr>
              <a:tblGrid>
                <a:gridCol w="1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Cronos Groep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People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Competence centers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Turnover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Privacy-owned</a:t>
                      </a:r>
                      <a:endParaRPr sz="1000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8800</a:t>
                      </a:r>
                      <a:endParaRPr sz="1400" b="0" i="0" u="none" strike="noStrike" cap="none">
                        <a:latin typeface="Proxima Nova" panose="02000506030000020004" pitchFamily="2" charset="0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 dirty="0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&gt; 580</a:t>
                      </a:r>
                      <a:endParaRPr sz="1000" b="1" u="none" strike="noStrike" cap="none" dirty="0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 Billion</a:t>
                      </a:r>
                      <a:endParaRPr sz="1000" b="1" u="none" strike="noStrike" cap="none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nl" sz="1000" b="1" u="none" strike="noStrike" cap="none" dirty="0">
                          <a:solidFill>
                            <a:srgbClr val="222633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100%</a:t>
                      </a:r>
                      <a:endParaRPr sz="1000" b="1" u="none" strike="noStrike" cap="none" dirty="0">
                        <a:solidFill>
                          <a:srgbClr val="222633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Driehoek 7">
            <a:extLst>
              <a:ext uri="{FF2B5EF4-FFF2-40B4-BE49-F238E27FC236}">
                <a16:creationId xmlns:a16="http://schemas.microsoft.com/office/drawing/2014/main" id="{16DBF747-B60B-8CE5-1E81-C190FD3ACE61}"/>
              </a:ext>
            </a:extLst>
          </p:cNvPr>
          <p:cNvSpPr/>
          <p:nvPr/>
        </p:nvSpPr>
        <p:spPr>
          <a:xfrm rot="5400000">
            <a:off x="-48254" y="576325"/>
            <a:ext cx="198092" cy="101585"/>
          </a:xfrm>
          <a:prstGeom prst="triangle">
            <a:avLst>
              <a:gd name="adj" fmla="val 4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050" b="0" i="0">
              <a:latin typeface="Proxima Nova" panose="02000506030000020004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269189-C175-2FFB-7F19-FB888DD771AA}"/>
              </a:ext>
            </a:extLst>
          </p:cNvPr>
          <p:cNvGrpSpPr/>
          <p:nvPr/>
        </p:nvGrpSpPr>
        <p:grpSpPr>
          <a:xfrm>
            <a:off x="280416" y="1521163"/>
            <a:ext cx="5341786" cy="1050587"/>
            <a:chOff x="280416" y="1434589"/>
            <a:chExt cx="5341786" cy="1050587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DDB8F62-BC8C-0AF6-93FD-07CF4EE47663}"/>
                </a:ext>
              </a:extLst>
            </p:cNvPr>
            <p:cNvSpPr/>
            <p:nvPr/>
          </p:nvSpPr>
          <p:spPr>
            <a:xfrm>
              <a:off x="280416" y="1434589"/>
              <a:ext cx="5341786" cy="1050587"/>
            </a:xfrm>
            <a:prstGeom prst="roundRect">
              <a:avLst>
                <a:gd name="adj" fmla="val 9260"/>
              </a:avLst>
            </a:prstGeom>
            <a:solidFill>
              <a:schemeClr val="bg1"/>
            </a:solidFill>
            <a:ln w="12700">
              <a:noFill/>
            </a:ln>
            <a:effectLst>
              <a:outerShdw dist="46401" dir="5400000" algn="t" rotWithShape="0">
                <a:srgbClr val="DAE8F4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A6622F6-4BC5-99EC-DF8C-C51AF22115D5}"/>
                </a:ext>
              </a:extLst>
            </p:cNvPr>
            <p:cNvSpPr txBox="1"/>
            <p:nvPr/>
          </p:nvSpPr>
          <p:spPr>
            <a:xfrm>
              <a:off x="353754" y="1584152"/>
              <a:ext cx="1131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1F29"/>
                  </a:solidFill>
                  <a:latin typeface="Figtree" pitchFamily="2" charset="0"/>
                </a:rPr>
                <a:t>Xplore Group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FC0AC0A-95C0-FD12-8AEE-DDBB03F271DB}"/>
                </a:ext>
              </a:extLst>
            </p:cNvPr>
            <p:cNvGrpSpPr/>
            <p:nvPr/>
          </p:nvGrpSpPr>
          <p:grpSpPr>
            <a:xfrm>
              <a:off x="1710993" y="1502855"/>
              <a:ext cx="914594" cy="914053"/>
              <a:chOff x="1582172" y="2490453"/>
              <a:chExt cx="914594" cy="914053"/>
            </a:xfrm>
          </p:grpSpPr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98B11137-B9C4-F014-3FE8-CA08FDC001C3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9D6D61B-8367-66B2-2CA6-5BCE31E4F651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People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B81AC4-D1F8-1916-AAD8-493D6855EA0E}"/>
                  </a:ext>
                </a:extLst>
              </p:cNvPr>
              <p:cNvSpPr txBox="1"/>
              <p:nvPr/>
            </p:nvSpPr>
            <p:spPr>
              <a:xfrm>
                <a:off x="1582172" y="2961617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&gt;1300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22F0AC-A94C-E9A9-A324-0BDC6184E4AE}"/>
                </a:ext>
              </a:extLst>
            </p:cNvPr>
            <p:cNvGrpSpPr/>
            <p:nvPr/>
          </p:nvGrpSpPr>
          <p:grpSpPr>
            <a:xfrm>
              <a:off x="2677273" y="1502855"/>
              <a:ext cx="914594" cy="914053"/>
              <a:chOff x="1582172" y="2490453"/>
              <a:chExt cx="914594" cy="914053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01E84689-C512-F7EE-930F-EBE809BD4AFE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B4F9D9-1963-FD39-C7C0-3B8A105DED93}"/>
                  </a:ext>
                </a:extLst>
              </p:cNvPr>
              <p:cNvSpPr txBox="1"/>
              <p:nvPr/>
            </p:nvSpPr>
            <p:spPr>
              <a:xfrm>
                <a:off x="1588850" y="2603443"/>
                <a:ext cx="907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Competence centers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A20EB50-FFE2-D412-2577-D609DD71F386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55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4D71215-E267-B1CA-B361-3C6F12EBA6ED}"/>
                </a:ext>
              </a:extLst>
            </p:cNvPr>
            <p:cNvGrpSpPr/>
            <p:nvPr/>
          </p:nvGrpSpPr>
          <p:grpSpPr>
            <a:xfrm>
              <a:off x="3617461" y="1502855"/>
              <a:ext cx="999398" cy="914053"/>
              <a:chOff x="1543109" y="2490453"/>
              <a:chExt cx="999398" cy="914053"/>
            </a:xfrm>
          </p:grpSpPr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658E38F2-3FF2-3786-1811-9D9B4DEE1468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2D1089-DE70-0203-3737-8A63994B3FFA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Turnover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7A46264-06D6-988F-6812-E195C4878AD2}"/>
                  </a:ext>
                </a:extLst>
              </p:cNvPr>
              <p:cNvSpPr txBox="1"/>
              <p:nvPr/>
            </p:nvSpPr>
            <p:spPr>
              <a:xfrm>
                <a:off x="1543109" y="2967733"/>
                <a:ext cx="9993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180 million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06042C2-44A4-4858-0B2A-F69B4673020F}"/>
                </a:ext>
              </a:extLst>
            </p:cNvPr>
            <p:cNvGrpSpPr/>
            <p:nvPr/>
          </p:nvGrpSpPr>
          <p:grpSpPr>
            <a:xfrm>
              <a:off x="4635775" y="1502855"/>
              <a:ext cx="914594" cy="914053"/>
              <a:chOff x="1582172" y="2490453"/>
              <a:chExt cx="914594" cy="914053"/>
            </a:xfrm>
          </p:grpSpPr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753CBA7A-E74F-8A89-D8EF-9CB3EA183D22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2FFACBC-9CB7-3B8B-DA5C-BE3D36E25F75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Sites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17FA49-EBA6-8CA4-5A9A-FBA289334C5D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12</a:t>
                </a:r>
              </a:p>
            </p:txBody>
          </p:sp>
        </p:grpSp>
        <p:grpSp>
          <p:nvGrpSpPr>
            <p:cNvPr id="25" name="Graphic 26">
              <a:extLst>
                <a:ext uri="{FF2B5EF4-FFF2-40B4-BE49-F238E27FC236}">
                  <a16:creationId xmlns:a16="http://schemas.microsoft.com/office/drawing/2014/main" id="{C6F3662C-FC28-9A0F-F240-CB195BCD203F}"/>
                </a:ext>
              </a:extLst>
            </p:cNvPr>
            <p:cNvGrpSpPr/>
            <p:nvPr/>
          </p:nvGrpSpPr>
          <p:grpSpPr>
            <a:xfrm>
              <a:off x="731779" y="1936288"/>
              <a:ext cx="382198" cy="337072"/>
              <a:chOff x="3907359" y="4375333"/>
              <a:chExt cx="300368" cy="264904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E35C7CDC-F3B2-15B1-3596-F3BCE51F282B}"/>
                  </a:ext>
                </a:extLst>
              </p:cNvPr>
              <p:cNvSpPr/>
              <p:nvPr/>
            </p:nvSpPr>
            <p:spPr>
              <a:xfrm>
                <a:off x="3982431" y="4562080"/>
                <a:ext cx="149926" cy="78157"/>
              </a:xfrm>
              <a:custGeom>
                <a:avLst/>
                <a:gdLst>
                  <a:gd name="connsiteX0" fmla="*/ 267 w 149926"/>
                  <a:gd name="connsiteY0" fmla="*/ 78157 h 78157"/>
                  <a:gd name="connsiteX1" fmla="*/ 149927 w 149926"/>
                  <a:gd name="connsiteY1" fmla="*/ 78157 h 78157"/>
                  <a:gd name="connsiteX2" fmla="*/ 75093 w 149926"/>
                  <a:gd name="connsiteY2" fmla="*/ 0 h 78157"/>
                  <a:gd name="connsiteX3" fmla="*/ 0 w 149926"/>
                  <a:gd name="connsiteY3" fmla="*/ 78157 h 78157"/>
                  <a:gd name="connsiteX4" fmla="*/ 267 w 149926"/>
                  <a:gd name="connsiteY4" fmla="*/ 78157 h 7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26" h="78157">
                    <a:moveTo>
                      <a:pt x="267" y="78157"/>
                    </a:moveTo>
                    <a:lnTo>
                      <a:pt x="149927" y="78157"/>
                    </a:lnTo>
                    <a:lnTo>
                      <a:pt x="75093" y="0"/>
                    </a:lnTo>
                    <a:lnTo>
                      <a:pt x="0" y="78157"/>
                    </a:lnTo>
                    <a:lnTo>
                      <a:pt x="267" y="78157"/>
                    </a:lnTo>
                    <a:close/>
                  </a:path>
                </a:pathLst>
              </a:custGeom>
              <a:solidFill>
                <a:srgbClr val="E85C6A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27A50F29-0E5F-873E-63ED-28E1E8C9AA1D}"/>
                  </a:ext>
                </a:extLst>
              </p:cNvPr>
              <p:cNvSpPr/>
              <p:nvPr/>
            </p:nvSpPr>
            <p:spPr>
              <a:xfrm>
                <a:off x="3982431" y="4375333"/>
                <a:ext cx="149926" cy="78158"/>
              </a:xfrm>
              <a:custGeom>
                <a:avLst/>
                <a:gdLst>
                  <a:gd name="connsiteX0" fmla="*/ 267 w 149926"/>
                  <a:gd name="connsiteY0" fmla="*/ 0 h 78158"/>
                  <a:gd name="connsiteX1" fmla="*/ 149927 w 149926"/>
                  <a:gd name="connsiteY1" fmla="*/ 0 h 78158"/>
                  <a:gd name="connsiteX2" fmla="*/ 75093 w 149926"/>
                  <a:gd name="connsiteY2" fmla="*/ 78158 h 78158"/>
                  <a:gd name="connsiteX3" fmla="*/ 0 w 149926"/>
                  <a:gd name="connsiteY3" fmla="*/ 0 h 78158"/>
                  <a:gd name="connsiteX4" fmla="*/ 267 w 149926"/>
                  <a:gd name="connsiteY4" fmla="*/ 0 h 78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926" h="78158">
                    <a:moveTo>
                      <a:pt x="267" y="0"/>
                    </a:moveTo>
                    <a:lnTo>
                      <a:pt x="149927" y="0"/>
                    </a:lnTo>
                    <a:lnTo>
                      <a:pt x="75093" y="78158"/>
                    </a:lnTo>
                    <a:lnTo>
                      <a:pt x="0" y="0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FFD236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A19753D1-FC63-D8F0-A3EF-340A511F1A74}"/>
                  </a:ext>
                </a:extLst>
              </p:cNvPr>
              <p:cNvSpPr/>
              <p:nvPr/>
            </p:nvSpPr>
            <p:spPr>
              <a:xfrm>
                <a:off x="3907359" y="4413063"/>
                <a:ext cx="107811" cy="189333"/>
              </a:xfrm>
              <a:custGeom>
                <a:avLst/>
                <a:gdLst>
                  <a:gd name="connsiteX0" fmla="*/ 107811 w 107811"/>
                  <a:gd name="connsiteY0" fmla="*/ 94664 h 189333"/>
                  <a:gd name="connsiteX1" fmla="*/ 53906 w 107811"/>
                  <a:gd name="connsiteY1" fmla="*/ 0 h 189333"/>
                  <a:gd name="connsiteX2" fmla="*/ 0 w 107811"/>
                  <a:gd name="connsiteY2" fmla="*/ 94664 h 189333"/>
                  <a:gd name="connsiteX3" fmla="*/ 53906 w 107811"/>
                  <a:gd name="connsiteY3" fmla="*/ 189333 h 189333"/>
                  <a:gd name="connsiteX4" fmla="*/ 107811 w 107811"/>
                  <a:gd name="connsiteY4" fmla="*/ 94664 h 18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11" h="189333">
                    <a:moveTo>
                      <a:pt x="107811" y="94664"/>
                    </a:moveTo>
                    <a:lnTo>
                      <a:pt x="53906" y="0"/>
                    </a:lnTo>
                    <a:lnTo>
                      <a:pt x="0" y="94664"/>
                    </a:lnTo>
                    <a:lnTo>
                      <a:pt x="53906" y="189333"/>
                    </a:lnTo>
                    <a:lnTo>
                      <a:pt x="107811" y="94664"/>
                    </a:lnTo>
                    <a:close/>
                  </a:path>
                </a:pathLst>
              </a:custGeom>
              <a:solidFill>
                <a:srgbClr val="806FAF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CA108E6-C16D-8512-28A9-43379EEE5686}"/>
                  </a:ext>
                </a:extLst>
              </p:cNvPr>
              <p:cNvSpPr/>
              <p:nvPr/>
            </p:nvSpPr>
            <p:spPr>
              <a:xfrm>
                <a:off x="4099916" y="4413063"/>
                <a:ext cx="107811" cy="189333"/>
              </a:xfrm>
              <a:custGeom>
                <a:avLst/>
                <a:gdLst>
                  <a:gd name="connsiteX0" fmla="*/ 107811 w 107811"/>
                  <a:gd name="connsiteY0" fmla="*/ 94664 h 189333"/>
                  <a:gd name="connsiteX1" fmla="*/ 53906 w 107811"/>
                  <a:gd name="connsiteY1" fmla="*/ 0 h 189333"/>
                  <a:gd name="connsiteX2" fmla="*/ 0 w 107811"/>
                  <a:gd name="connsiteY2" fmla="*/ 94664 h 189333"/>
                  <a:gd name="connsiteX3" fmla="*/ 53906 w 107811"/>
                  <a:gd name="connsiteY3" fmla="*/ 189333 h 189333"/>
                  <a:gd name="connsiteX4" fmla="*/ 107811 w 107811"/>
                  <a:gd name="connsiteY4" fmla="*/ 94664 h 18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11" h="189333">
                    <a:moveTo>
                      <a:pt x="107811" y="94664"/>
                    </a:moveTo>
                    <a:lnTo>
                      <a:pt x="53906" y="0"/>
                    </a:lnTo>
                    <a:lnTo>
                      <a:pt x="0" y="94664"/>
                    </a:lnTo>
                    <a:lnTo>
                      <a:pt x="53906" y="189333"/>
                    </a:lnTo>
                    <a:lnTo>
                      <a:pt x="107811" y="94664"/>
                    </a:lnTo>
                    <a:close/>
                  </a:path>
                </a:pathLst>
              </a:custGeom>
              <a:solidFill>
                <a:srgbClr val="009C78"/>
              </a:solidFill>
              <a:ln w="49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E5A0359-30C2-0473-3FDD-83F8A8B5D7EB}"/>
              </a:ext>
            </a:extLst>
          </p:cNvPr>
          <p:cNvGrpSpPr/>
          <p:nvPr/>
        </p:nvGrpSpPr>
        <p:grpSpPr>
          <a:xfrm>
            <a:off x="280416" y="2721418"/>
            <a:ext cx="5341786" cy="1050587"/>
            <a:chOff x="280416" y="2646584"/>
            <a:chExt cx="5341786" cy="1050587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94A305B6-5FDE-7F1D-D3B7-4E70C884E4E4}"/>
                </a:ext>
              </a:extLst>
            </p:cNvPr>
            <p:cNvSpPr/>
            <p:nvPr/>
          </p:nvSpPr>
          <p:spPr>
            <a:xfrm>
              <a:off x="280416" y="2646584"/>
              <a:ext cx="5341786" cy="1050587"/>
            </a:xfrm>
            <a:prstGeom prst="roundRect">
              <a:avLst>
                <a:gd name="adj" fmla="val 9260"/>
              </a:avLst>
            </a:prstGeom>
            <a:solidFill>
              <a:schemeClr val="bg1"/>
            </a:solidFill>
            <a:ln w="12700">
              <a:noFill/>
            </a:ln>
            <a:effectLst>
              <a:outerShdw dist="46401" dir="5400000" algn="t" rotWithShape="0">
                <a:srgbClr val="DAE8F4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4E3258-3E87-D2E1-8C87-8EFFA16B5638}"/>
                </a:ext>
              </a:extLst>
            </p:cNvPr>
            <p:cNvSpPr txBox="1"/>
            <p:nvPr/>
          </p:nvSpPr>
          <p:spPr>
            <a:xfrm>
              <a:off x="353754" y="2796147"/>
              <a:ext cx="1131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1F1F29"/>
                  </a:solidFill>
                  <a:latin typeface="Figtree" pitchFamily="2" charset="0"/>
                </a:rPr>
                <a:t>Cronos </a:t>
              </a:r>
              <a:r>
                <a:rPr lang="en-US" sz="1000" b="1" dirty="0" err="1">
                  <a:solidFill>
                    <a:srgbClr val="1F1F29"/>
                  </a:solidFill>
                  <a:latin typeface="Figtree" pitchFamily="2" charset="0"/>
                </a:rPr>
                <a:t>groep</a:t>
              </a:r>
              <a:endParaRPr lang="en-US" sz="1000" b="1" dirty="0">
                <a:solidFill>
                  <a:srgbClr val="1F1F29"/>
                </a:solidFill>
                <a:latin typeface="Figtree" pitchFamily="2" charset="0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9B0D1A5-C0F9-08DD-E3B6-69808FE59156}"/>
                </a:ext>
              </a:extLst>
            </p:cNvPr>
            <p:cNvGrpSpPr/>
            <p:nvPr/>
          </p:nvGrpSpPr>
          <p:grpSpPr>
            <a:xfrm>
              <a:off x="1710993" y="2714850"/>
              <a:ext cx="914594" cy="914053"/>
              <a:chOff x="1582172" y="2490453"/>
              <a:chExt cx="914594" cy="914053"/>
            </a:xfrm>
          </p:grpSpPr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75C7C97F-4D23-3736-7678-9E856395631E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1405F35-F371-E320-3260-973E14DBCCB7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People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58DBDFC-FD8F-7418-C9C6-20D768101CC8}"/>
                  </a:ext>
                </a:extLst>
              </p:cNvPr>
              <p:cNvSpPr txBox="1"/>
              <p:nvPr/>
            </p:nvSpPr>
            <p:spPr>
              <a:xfrm>
                <a:off x="1582172" y="2961617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9500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129CBC9-591B-C931-E10A-BB14C646C09D}"/>
                </a:ext>
              </a:extLst>
            </p:cNvPr>
            <p:cNvGrpSpPr/>
            <p:nvPr/>
          </p:nvGrpSpPr>
          <p:grpSpPr>
            <a:xfrm>
              <a:off x="2677273" y="2714850"/>
              <a:ext cx="914594" cy="914053"/>
              <a:chOff x="1582172" y="2490453"/>
              <a:chExt cx="914594" cy="914053"/>
            </a:xfrm>
          </p:grpSpPr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29548C4F-8533-7C46-40D8-3102A73D2165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D030B79-A792-134F-0E43-BBAB473B2360}"/>
                  </a:ext>
                </a:extLst>
              </p:cNvPr>
              <p:cNvSpPr txBox="1"/>
              <p:nvPr/>
            </p:nvSpPr>
            <p:spPr>
              <a:xfrm>
                <a:off x="1588850" y="2603443"/>
                <a:ext cx="9079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Competence centers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AEA8F75-1AF0-C484-C260-200AE84BC7DB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&gt; 600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23B97DC-67C9-BC46-7CB5-00F114323644}"/>
                </a:ext>
              </a:extLst>
            </p:cNvPr>
            <p:cNvGrpSpPr/>
            <p:nvPr/>
          </p:nvGrpSpPr>
          <p:grpSpPr>
            <a:xfrm>
              <a:off x="3617461" y="2714850"/>
              <a:ext cx="999398" cy="914053"/>
              <a:chOff x="1543109" y="2490453"/>
              <a:chExt cx="999398" cy="914053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5AB5A9C4-F726-AC19-C3F3-A2B53255B342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A5AEA2C-5055-A9D7-C103-990815EFDBEC}"/>
                  </a:ext>
                </a:extLst>
              </p:cNvPr>
              <p:cNvSpPr txBox="1"/>
              <p:nvPr/>
            </p:nvSpPr>
            <p:spPr>
              <a:xfrm>
                <a:off x="1588850" y="2661808"/>
                <a:ext cx="9079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Turnover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44564CD-3930-3D53-A21C-0EB6E9170A3C}"/>
                  </a:ext>
                </a:extLst>
              </p:cNvPr>
              <p:cNvSpPr txBox="1"/>
              <p:nvPr/>
            </p:nvSpPr>
            <p:spPr>
              <a:xfrm>
                <a:off x="1543109" y="2967733"/>
                <a:ext cx="99939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1.3 Billion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10470E5-E685-0B57-1C4C-C9BC9565E905}"/>
                </a:ext>
              </a:extLst>
            </p:cNvPr>
            <p:cNvGrpSpPr/>
            <p:nvPr/>
          </p:nvGrpSpPr>
          <p:grpSpPr>
            <a:xfrm>
              <a:off x="4568047" y="2714850"/>
              <a:ext cx="1042144" cy="914053"/>
              <a:chOff x="1514444" y="2490453"/>
              <a:chExt cx="1042144" cy="914053"/>
            </a:xfrm>
          </p:grpSpPr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2D8FE6AC-0444-E9C3-F745-E6087FD4071A}"/>
                  </a:ext>
                </a:extLst>
              </p:cNvPr>
              <p:cNvSpPr/>
              <p:nvPr/>
            </p:nvSpPr>
            <p:spPr>
              <a:xfrm>
                <a:off x="1582173" y="2490453"/>
                <a:ext cx="907915" cy="914053"/>
              </a:xfrm>
              <a:prstGeom prst="roundRect">
                <a:avLst>
                  <a:gd name="adj" fmla="val 9260"/>
                </a:avLst>
              </a:prstGeom>
              <a:solidFill>
                <a:srgbClr val="E7EBF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39451C4-39FE-C279-6401-E84F9721C637}"/>
                  </a:ext>
                </a:extLst>
              </p:cNvPr>
              <p:cNvSpPr txBox="1"/>
              <p:nvPr/>
            </p:nvSpPr>
            <p:spPr>
              <a:xfrm>
                <a:off x="1514444" y="2661808"/>
                <a:ext cx="104214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igtree" pitchFamily="2" charset="0"/>
                  </a:rPr>
                  <a:t>Privacy-owned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0EB2BFD-3249-586F-3E99-D32E0084FC0C}"/>
                  </a:ext>
                </a:extLst>
              </p:cNvPr>
              <p:cNvSpPr txBox="1"/>
              <p:nvPr/>
            </p:nvSpPr>
            <p:spPr>
              <a:xfrm>
                <a:off x="1582172" y="2968102"/>
                <a:ext cx="90791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solidFill>
                      <a:srgbClr val="1F1F29"/>
                    </a:solidFill>
                    <a:latin typeface="Figtree" pitchFamily="2" charset="0"/>
                  </a:rPr>
                  <a:t>100%</a:t>
                </a:r>
              </a:p>
            </p:txBody>
          </p:sp>
        </p:grpSp>
        <p:pic>
          <p:nvPicPr>
            <p:cNvPr id="57" name="Picture 2" descr="Media gallery: Logo's Web">
              <a:extLst>
                <a:ext uri="{FF2B5EF4-FFF2-40B4-BE49-F238E27FC236}">
                  <a16:creationId xmlns:a16="http://schemas.microsoft.com/office/drawing/2014/main" id="{B08431D1-D470-36A5-CE70-09BDC53C0C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61" t="16663" r="21246" b="39398"/>
            <a:stretch>
              <a:fillRect/>
            </a:stretch>
          </p:blipFill>
          <p:spPr bwMode="auto">
            <a:xfrm>
              <a:off x="703204" y="3097716"/>
              <a:ext cx="440886" cy="434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8301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3CF5E-218D-8340-D288-218F16EE7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B1E0766-574C-6541-801D-9AC76AC65C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60847" y="557142"/>
            <a:ext cx="3946024" cy="36841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7281B-8847-FD7A-1385-DA69417B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44" y="450150"/>
            <a:ext cx="3286407" cy="4090800"/>
          </a:xfrm>
        </p:spPr>
        <p:txBody>
          <a:bodyPr>
            <a:normAutofit/>
          </a:bodyPr>
          <a:lstStyle/>
          <a:p>
            <a:r>
              <a:rPr lang="en-US" sz="4000" dirty="0"/>
              <a:t>Our Data Expertise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D32CF-8B3E-3F5D-B468-62CAE70EC94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21</a:t>
            </a:fld>
            <a:endParaRPr lang="nl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9C77B1-1218-9203-261A-EA77B9CDE21B}"/>
              </a:ext>
            </a:extLst>
          </p:cNvPr>
          <p:cNvGrpSpPr/>
          <p:nvPr/>
        </p:nvGrpSpPr>
        <p:grpSpPr>
          <a:xfrm>
            <a:off x="3281081" y="1156451"/>
            <a:ext cx="820271" cy="381734"/>
            <a:chOff x="3281081" y="1156451"/>
            <a:chExt cx="820271" cy="381734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EEF7A8A-CBFA-C4A6-842C-9B4D80E7C2D7}"/>
                </a:ext>
              </a:extLst>
            </p:cNvPr>
            <p:cNvSpPr/>
            <p:nvPr/>
          </p:nvSpPr>
          <p:spPr>
            <a:xfrm>
              <a:off x="3281081" y="1156451"/>
              <a:ext cx="820271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EE37D6-EEF6-7681-284A-127597D68B66}"/>
                </a:ext>
              </a:extLst>
            </p:cNvPr>
            <p:cNvSpPr txBox="1"/>
            <p:nvPr/>
          </p:nvSpPr>
          <p:spPr>
            <a:xfrm>
              <a:off x="3355041" y="1210236"/>
              <a:ext cx="6656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Figtree" pitchFamily="2" charset="0"/>
                </a:rPr>
                <a:t>CDP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F1A2A6-4147-D961-ABD8-CD3AD44F3993}"/>
              </a:ext>
            </a:extLst>
          </p:cNvPr>
          <p:cNvGrpSpPr/>
          <p:nvPr/>
        </p:nvGrpSpPr>
        <p:grpSpPr>
          <a:xfrm>
            <a:off x="3355041" y="3248237"/>
            <a:ext cx="820271" cy="381734"/>
            <a:chOff x="3281081" y="1156451"/>
            <a:chExt cx="820271" cy="38173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C7D930E2-B34D-19C6-373F-3F699D71B88E}"/>
                </a:ext>
              </a:extLst>
            </p:cNvPr>
            <p:cNvSpPr/>
            <p:nvPr/>
          </p:nvSpPr>
          <p:spPr>
            <a:xfrm>
              <a:off x="3281081" y="1156451"/>
              <a:ext cx="820271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2797FC-C86D-7A0E-6F0E-A631CD79299F}"/>
                </a:ext>
              </a:extLst>
            </p:cNvPr>
            <p:cNvSpPr txBox="1"/>
            <p:nvPr/>
          </p:nvSpPr>
          <p:spPr>
            <a:xfrm>
              <a:off x="3355041" y="1210236"/>
              <a:ext cx="6656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Figtree" pitchFamily="2" charset="0"/>
                </a:rPr>
                <a:t>AI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D2DE95-A4F7-C879-6D0B-132738889A8F}"/>
              </a:ext>
            </a:extLst>
          </p:cNvPr>
          <p:cNvGrpSpPr/>
          <p:nvPr/>
        </p:nvGrpSpPr>
        <p:grpSpPr>
          <a:xfrm>
            <a:off x="5503551" y="4204624"/>
            <a:ext cx="820271" cy="381734"/>
            <a:chOff x="3281081" y="1156451"/>
            <a:chExt cx="820271" cy="381734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73E1105-29EC-5BA9-7907-13B96B0EC162}"/>
                </a:ext>
              </a:extLst>
            </p:cNvPr>
            <p:cNvSpPr/>
            <p:nvPr/>
          </p:nvSpPr>
          <p:spPr>
            <a:xfrm>
              <a:off x="3281081" y="1156451"/>
              <a:ext cx="820271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348417-9D73-2517-3ED2-089278038C42}"/>
                </a:ext>
              </a:extLst>
            </p:cNvPr>
            <p:cNvSpPr txBox="1"/>
            <p:nvPr/>
          </p:nvSpPr>
          <p:spPr>
            <a:xfrm>
              <a:off x="3355041" y="1196788"/>
              <a:ext cx="6656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Figtree" pitchFamily="2" charset="0"/>
                </a:rPr>
                <a:t>…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03FB5B-E666-13FE-3A19-7921F99CA17E}"/>
              </a:ext>
            </a:extLst>
          </p:cNvPr>
          <p:cNvGrpSpPr/>
          <p:nvPr/>
        </p:nvGrpSpPr>
        <p:grpSpPr>
          <a:xfrm>
            <a:off x="7696234" y="3248237"/>
            <a:ext cx="1111590" cy="381734"/>
            <a:chOff x="3281081" y="1163175"/>
            <a:chExt cx="1111590" cy="38173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7DB4BA04-B83D-FDFB-E6D2-99D3757C5932}"/>
                </a:ext>
              </a:extLst>
            </p:cNvPr>
            <p:cNvSpPr/>
            <p:nvPr/>
          </p:nvSpPr>
          <p:spPr>
            <a:xfrm>
              <a:off x="3281081" y="1163175"/>
              <a:ext cx="1111590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B88FCDF-D483-CB0A-9EFD-94AB7243350D}"/>
                </a:ext>
              </a:extLst>
            </p:cNvPr>
            <p:cNvSpPr txBox="1"/>
            <p:nvPr/>
          </p:nvSpPr>
          <p:spPr>
            <a:xfrm>
              <a:off x="3355041" y="1210236"/>
              <a:ext cx="977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latin typeface="Figtree" pitchFamily="2" charset="0"/>
                </a:rPr>
                <a:t>Klant</a:t>
              </a:r>
              <a:r>
                <a:rPr lang="en-US" sz="1200" dirty="0">
                  <a:latin typeface="Figtree" pitchFamily="2" charset="0"/>
                </a:rPr>
                <a:t> data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6EEF58C-BDDA-E23A-AD29-1A169CC6FA8C}"/>
              </a:ext>
            </a:extLst>
          </p:cNvPr>
          <p:cNvGrpSpPr/>
          <p:nvPr/>
        </p:nvGrpSpPr>
        <p:grpSpPr>
          <a:xfrm>
            <a:off x="7696230" y="1148255"/>
            <a:ext cx="1111594" cy="381734"/>
            <a:chOff x="3281077" y="1163175"/>
            <a:chExt cx="1111594" cy="381734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8DA23F78-AE42-083C-B781-2F1ACCB7C3E5}"/>
                </a:ext>
              </a:extLst>
            </p:cNvPr>
            <p:cNvSpPr/>
            <p:nvPr/>
          </p:nvSpPr>
          <p:spPr>
            <a:xfrm>
              <a:off x="3281081" y="1163175"/>
              <a:ext cx="1111590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348E918-E630-7E18-1FCE-A5A672789D69}"/>
                </a:ext>
              </a:extLst>
            </p:cNvPr>
            <p:cNvSpPr txBox="1"/>
            <p:nvPr/>
          </p:nvSpPr>
          <p:spPr>
            <a:xfrm>
              <a:off x="3281077" y="1216960"/>
              <a:ext cx="1111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Figtree" pitchFamily="2" charset="0"/>
                </a:rPr>
                <a:t>Product data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1C4DB3B-F3BB-8CB3-9DAD-52C3ACDC1F4B}"/>
              </a:ext>
            </a:extLst>
          </p:cNvPr>
          <p:cNvGrpSpPr/>
          <p:nvPr/>
        </p:nvGrpSpPr>
        <p:grpSpPr>
          <a:xfrm>
            <a:off x="5437416" y="185204"/>
            <a:ext cx="1111594" cy="381734"/>
            <a:chOff x="3281077" y="1163175"/>
            <a:chExt cx="1111594" cy="381734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95B22FF4-F089-D25B-DA61-1E2FBE2A50D9}"/>
                </a:ext>
              </a:extLst>
            </p:cNvPr>
            <p:cNvSpPr/>
            <p:nvPr/>
          </p:nvSpPr>
          <p:spPr>
            <a:xfrm>
              <a:off x="3281081" y="1163175"/>
              <a:ext cx="1111590" cy="381734"/>
            </a:xfrm>
            <a:prstGeom prst="roundRect">
              <a:avLst>
                <a:gd name="adj" fmla="val 50000"/>
              </a:avLst>
            </a:prstGeom>
            <a:solidFill>
              <a:srgbClr val="C1D2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2164E2-1C09-5141-1B8F-47E1B3460A74}"/>
                </a:ext>
              </a:extLst>
            </p:cNvPr>
            <p:cNvSpPr txBox="1"/>
            <p:nvPr/>
          </p:nvSpPr>
          <p:spPr>
            <a:xfrm>
              <a:off x="3281077" y="1216960"/>
              <a:ext cx="11115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Figtree" pitchFamily="2" charset="0"/>
                </a:rPr>
                <a:t>BI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E53BD77-15CB-2A77-2A90-66C2148CFEE8}"/>
              </a:ext>
            </a:extLst>
          </p:cNvPr>
          <p:cNvSpPr txBox="1"/>
          <p:nvPr/>
        </p:nvSpPr>
        <p:spPr>
          <a:xfrm>
            <a:off x="5211080" y="1785473"/>
            <a:ext cx="1459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A07B"/>
                </a:solidFill>
                <a:latin typeface="Figtree" pitchFamily="2" charset="0"/>
              </a:rPr>
              <a:t>130+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021CA0-0128-FCE7-9033-1267D1C2AA85}"/>
              </a:ext>
            </a:extLst>
          </p:cNvPr>
          <p:cNvSpPr txBox="1"/>
          <p:nvPr/>
        </p:nvSpPr>
        <p:spPr>
          <a:xfrm>
            <a:off x="5194615" y="2383177"/>
            <a:ext cx="1459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42631"/>
                </a:solidFill>
                <a:latin typeface="Figtree" pitchFamily="2" charset="0"/>
              </a:rPr>
              <a:t>EXPERTS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0F4D516-7E92-C612-FEA4-4B44642B51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3725" y="2977748"/>
            <a:ext cx="876300" cy="17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71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/>
              <a:t>Some of our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3B99CF-C97F-9FE0-1E78-BFBECD58F53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22</a:t>
            </a:fld>
            <a:endParaRPr lang="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9ED9A3-CA60-41CC-3F26-EBD40D96E521}"/>
              </a:ext>
            </a:extLst>
          </p:cNvPr>
          <p:cNvGrpSpPr/>
          <p:nvPr/>
        </p:nvGrpSpPr>
        <p:grpSpPr>
          <a:xfrm>
            <a:off x="292601" y="987046"/>
            <a:ext cx="8622574" cy="3568827"/>
            <a:chOff x="695421" y="1093925"/>
            <a:chExt cx="7940450" cy="3286500"/>
          </a:xfrm>
        </p:grpSpPr>
        <p:sp>
          <p:nvSpPr>
            <p:cNvPr id="152" name="Google Shape;152;p3"/>
            <p:cNvSpPr/>
            <p:nvPr/>
          </p:nvSpPr>
          <p:spPr>
            <a:xfrm>
              <a:off x="69542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185318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301094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416870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532646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648422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9542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85318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01094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416870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532646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648422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9542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85318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301094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416870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532646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648422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7641971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7641971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7641971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173" name="Google Shape;173;p3"/>
            <p:cNvPicPr preferRelativeResize="0"/>
            <p:nvPr/>
          </p:nvPicPr>
          <p:blipFill rotWithShape="1">
            <a:blip r:embed="rId3">
              <a:alphaModFix/>
            </a:blip>
            <a:srcRect t="-4699" b="-5755"/>
            <a:stretch/>
          </p:blipFill>
          <p:spPr>
            <a:xfrm>
              <a:off x="798208" y="1458662"/>
              <a:ext cx="788025" cy="303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3"/>
            <p:cNvPicPr preferRelativeResize="0"/>
            <p:nvPr/>
          </p:nvPicPr>
          <p:blipFill rotWithShape="1">
            <a:blip r:embed="rId4">
              <a:alphaModFix/>
            </a:blip>
            <a:srcRect t="-1230" b="1230"/>
            <a:stretch/>
          </p:blipFill>
          <p:spPr>
            <a:xfrm>
              <a:off x="1977221" y="1302238"/>
              <a:ext cx="746125" cy="57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113861" y="1250887"/>
              <a:ext cx="767219" cy="679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3"/>
            <p:cNvPicPr preferRelativeResize="0"/>
            <p:nvPr/>
          </p:nvPicPr>
          <p:blipFill rotWithShape="1">
            <a:blip r:embed="rId6">
              <a:alphaModFix/>
            </a:blip>
            <a:srcRect l="-16202" t="-12452" r="-14779" b="-12451"/>
            <a:stretch/>
          </p:blipFill>
          <p:spPr>
            <a:xfrm>
              <a:off x="4209609" y="1298418"/>
              <a:ext cx="912375" cy="624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396847" y="1555375"/>
              <a:ext cx="853424" cy="18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564209" y="1532451"/>
              <a:ext cx="833600" cy="15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3"/>
            <p:cNvPicPr preferRelativeResize="0"/>
            <p:nvPr/>
          </p:nvPicPr>
          <p:blipFill rotWithShape="1">
            <a:blip r:embed="rId9">
              <a:alphaModFix/>
            </a:blip>
            <a:srcRect l="-401"/>
            <a:stretch/>
          </p:blipFill>
          <p:spPr>
            <a:xfrm>
              <a:off x="7701833" y="1432775"/>
              <a:ext cx="873276" cy="379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3" descr="vidaXL - Wikipedia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98208" y="2382413"/>
              <a:ext cx="788025" cy="78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3" descr="Afbeelding met illustratie&#10;&#10;Automatisch gegenereerde beschrijving"/>
            <p:cNvPicPr preferRelativeResize="0"/>
            <p:nvPr/>
          </p:nvPicPr>
          <p:blipFill rotWithShape="1">
            <a:blip r:embed="rId11">
              <a:alphaModFix/>
            </a:blip>
            <a:srcRect l="-4461" t="-6427" r="-4081" b="-11288"/>
            <a:stretch/>
          </p:blipFill>
          <p:spPr>
            <a:xfrm>
              <a:off x="1933346" y="2597539"/>
              <a:ext cx="833575" cy="3470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3124596" y="2659024"/>
              <a:ext cx="788025" cy="2317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3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4228996" y="2569699"/>
              <a:ext cx="873300" cy="46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3" descr="Proximus | element61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5406609" y="2459308"/>
              <a:ext cx="833600" cy="5557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3" descr="Logo&#10;&#10;Description automatically generated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6554308" y="2646271"/>
              <a:ext cx="853425" cy="1998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3" descr="X²O Badkamers reviews| Bekijk consumentenreviews over x2o.nl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7885469" y="2479551"/>
              <a:ext cx="505979" cy="50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3"/>
            <p:cNvPicPr preferRelativeResize="0"/>
            <p:nvPr/>
          </p:nvPicPr>
          <p:blipFill rotWithShape="1">
            <a:blip r:embed="rId17">
              <a:alphaModFix/>
            </a:blip>
            <a:srcRect l="-1405" t="-339" r="-1406"/>
            <a:stretch/>
          </p:blipFill>
          <p:spPr>
            <a:xfrm>
              <a:off x="920883" y="3622650"/>
              <a:ext cx="542676" cy="52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3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932871" y="3684882"/>
              <a:ext cx="833600" cy="3971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3" descr="Onze merken | Sioen industries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3113871" y="3623645"/>
              <a:ext cx="788025" cy="422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3" descr="Sibelco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242221" y="3774235"/>
              <a:ext cx="853425" cy="21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3" descr="Taalcharter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5588123" y="3653875"/>
              <a:ext cx="470573" cy="465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3"/>
            <p:cNvPicPr preferRelativeResize="0"/>
            <p:nvPr/>
          </p:nvPicPr>
          <p:blipFill rotWithShape="1">
            <a:blip r:embed="rId22">
              <a:alphaModFix/>
            </a:blip>
            <a:srcRect l="-2273" t="-1369" r="-3410" b="-1800"/>
            <a:stretch/>
          </p:blipFill>
          <p:spPr>
            <a:xfrm>
              <a:off x="6728021" y="3645056"/>
              <a:ext cx="505975" cy="4863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3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765396" y="3687600"/>
              <a:ext cx="746125" cy="3917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/>
              <a:t>Some of our retail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BF2C03-6D61-DD8C-026C-CD6651CC9AD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23</a:t>
            </a:fld>
            <a:endParaRPr lang="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26CD281-2505-0111-6873-F12DF14DB3BA}"/>
              </a:ext>
            </a:extLst>
          </p:cNvPr>
          <p:cNvGrpSpPr/>
          <p:nvPr/>
        </p:nvGrpSpPr>
        <p:grpSpPr>
          <a:xfrm>
            <a:off x="292601" y="985327"/>
            <a:ext cx="8626728" cy="3570546"/>
            <a:chOff x="311700" y="1093925"/>
            <a:chExt cx="7940450" cy="3286500"/>
          </a:xfrm>
        </p:grpSpPr>
        <p:sp>
          <p:nvSpPr>
            <p:cNvPr id="248" name="Google Shape;248;p14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269" name="Google Shape;269;p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18100" y="2652315"/>
              <a:ext cx="833575" cy="2451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" name="Google Shape;270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60890" y="1557169"/>
              <a:ext cx="957600" cy="1215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14" descr="Bel&amp;Bo - Fabrimode NV | Deerlijk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4488" y="2686252"/>
              <a:ext cx="788024" cy="177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993301" y="2504451"/>
              <a:ext cx="577250" cy="57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14" descr="LensOnline verovert Europa | Reputations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1013" y="2464062"/>
              <a:ext cx="537350" cy="5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14" descr="Furnified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80488" y="2717806"/>
              <a:ext cx="833600" cy="114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1850" y="3588850"/>
              <a:ext cx="873299" cy="485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4" descr="Galeria Inno - Wikipedia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562937" y="3763414"/>
              <a:ext cx="806025" cy="320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14" descr="Lola Liza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10787" y="3560462"/>
              <a:ext cx="646024" cy="646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14" descr="Welkom bij Prik&amp;Tik | Prik&amp;Tik"/>
            <p:cNvPicPr preferRelativeResize="0"/>
            <p:nvPr/>
          </p:nvPicPr>
          <p:blipFill rotWithShape="1">
            <a:blip r:embed="rId12">
              <a:alphaModFix/>
            </a:blip>
            <a:srcRect l="11604" t="30028" r="11898" b="32913"/>
            <a:stretch/>
          </p:blipFill>
          <p:spPr>
            <a:xfrm>
              <a:off x="3846795" y="3668438"/>
              <a:ext cx="854750" cy="414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14" descr="Contact Us | Childhome.com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003025" y="3446825"/>
              <a:ext cx="873300" cy="87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14" descr="Shop reizen | Klarna België"/>
            <p:cNvPicPr preferRelativeResize="0"/>
            <p:nvPr/>
          </p:nvPicPr>
          <p:blipFill rotWithShape="1">
            <a:blip r:embed="rId14">
              <a:alphaModFix/>
            </a:blip>
            <a:srcRect t="29974" b="32673"/>
            <a:stretch/>
          </p:blipFill>
          <p:spPr>
            <a:xfrm>
              <a:off x="6271854" y="3723526"/>
              <a:ext cx="650868" cy="30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14" descr="Hunkemöller - Dansaert Park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51725" y="3614800"/>
              <a:ext cx="806024" cy="5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14"/>
            <p:cNvPicPr preferRelativeResize="0"/>
            <p:nvPr/>
          </p:nvPicPr>
          <p:blipFill rotWithShape="1">
            <a:blip r:embed="rId16">
              <a:alphaModFix/>
            </a:blip>
            <a:srcRect t="-4694" b="-5754"/>
            <a:stretch/>
          </p:blipFill>
          <p:spPr>
            <a:xfrm>
              <a:off x="414487" y="1458662"/>
              <a:ext cx="788025" cy="303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1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2730140" y="1250887"/>
              <a:ext cx="767219" cy="679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14"/>
            <p:cNvPicPr preferRelativeResize="0"/>
            <p:nvPr/>
          </p:nvPicPr>
          <p:blipFill rotWithShape="1">
            <a:blip r:embed="rId18">
              <a:alphaModFix/>
            </a:blip>
            <a:srcRect t="-1230" b="1230"/>
            <a:stretch/>
          </p:blipFill>
          <p:spPr>
            <a:xfrm>
              <a:off x="1593500" y="1302238"/>
              <a:ext cx="746125" cy="57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4"/>
            <p:cNvPicPr preferRelativeResize="0"/>
            <p:nvPr/>
          </p:nvPicPr>
          <p:blipFill rotWithShape="1">
            <a:blip r:embed="rId19">
              <a:alphaModFix/>
            </a:blip>
            <a:srcRect l="-16201" t="-12453" r="-14774" b="-12453"/>
            <a:stretch/>
          </p:blipFill>
          <p:spPr>
            <a:xfrm>
              <a:off x="3825888" y="1298418"/>
              <a:ext cx="912375" cy="624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14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6180488" y="1532451"/>
              <a:ext cx="833600" cy="15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4"/>
            <p:cNvPicPr preferRelativeResize="0"/>
            <p:nvPr/>
          </p:nvPicPr>
          <p:blipFill rotWithShape="1">
            <a:blip r:embed="rId21">
              <a:alphaModFix/>
            </a:blip>
            <a:srcRect l="-401"/>
            <a:stretch/>
          </p:blipFill>
          <p:spPr>
            <a:xfrm>
              <a:off x="7318112" y="1432775"/>
              <a:ext cx="873276" cy="379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14" descr="Afbeelding met illustratie&#10;&#10;Automatisch gegenereerde beschrijving"/>
            <p:cNvPicPr preferRelativeResize="0"/>
            <p:nvPr/>
          </p:nvPicPr>
          <p:blipFill rotWithShape="1">
            <a:blip r:embed="rId22">
              <a:alphaModFix/>
            </a:blip>
            <a:srcRect l="-4461" t="-6427" r="-4081" b="-11288"/>
            <a:stretch/>
          </p:blipFill>
          <p:spPr>
            <a:xfrm>
              <a:off x="1549625" y="2597539"/>
              <a:ext cx="833575" cy="3470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14" descr="X²O Badkamers reviews| Bekijk consumentenreviews over x2o.nl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501748" y="2479551"/>
              <a:ext cx="505979" cy="506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4E21D917-96B5-9EEE-0C03-347DDF089292}"/>
              </a:ext>
            </a:extLst>
          </p:cNvPr>
          <p:cNvGrpSpPr/>
          <p:nvPr/>
        </p:nvGrpSpPr>
        <p:grpSpPr>
          <a:xfrm>
            <a:off x="292601" y="985327"/>
            <a:ext cx="8626728" cy="3570546"/>
            <a:chOff x="311700" y="1093925"/>
            <a:chExt cx="7940450" cy="3286500"/>
          </a:xfrm>
        </p:grpSpPr>
        <p:sp>
          <p:nvSpPr>
            <p:cNvPr id="53" name="Google Shape;248;p14">
              <a:extLst>
                <a:ext uri="{FF2B5EF4-FFF2-40B4-BE49-F238E27FC236}">
                  <a16:creationId xmlns:a16="http://schemas.microsoft.com/office/drawing/2014/main" id="{09966341-83F2-CDA2-A9B8-4E6942AA963F}"/>
                </a:ext>
              </a:extLst>
            </p:cNvPr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" name="Google Shape;249;p14">
              <a:extLst>
                <a:ext uri="{FF2B5EF4-FFF2-40B4-BE49-F238E27FC236}">
                  <a16:creationId xmlns:a16="http://schemas.microsoft.com/office/drawing/2014/main" id="{A23A3FCA-4F1F-2AD1-8E38-BA2C2AE6704C}"/>
                </a:ext>
              </a:extLst>
            </p:cNvPr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5" name="Google Shape;250;p14">
              <a:extLst>
                <a:ext uri="{FF2B5EF4-FFF2-40B4-BE49-F238E27FC236}">
                  <a16:creationId xmlns:a16="http://schemas.microsoft.com/office/drawing/2014/main" id="{BC8B4C98-D150-311B-373E-F10F4A2D3A0F}"/>
                </a:ext>
              </a:extLst>
            </p:cNvPr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6" name="Google Shape;251;p14">
              <a:extLst>
                <a:ext uri="{FF2B5EF4-FFF2-40B4-BE49-F238E27FC236}">
                  <a16:creationId xmlns:a16="http://schemas.microsoft.com/office/drawing/2014/main" id="{FDE30CAD-ED10-A201-57C9-D80190FDB8EC}"/>
                </a:ext>
              </a:extLst>
            </p:cNvPr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7" name="Google Shape;252;p14">
              <a:extLst>
                <a:ext uri="{FF2B5EF4-FFF2-40B4-BE49-F238E27FC236}">
                  <a16:creationId xmlns:a16="http://schemas.microsoft.com/office/drawing/2014/main" id="{5C226487-8291-E98C-4441-7C74E5F2D83B}"/>
                </a:ext>
              </a:extLst>
            </p:cNvPr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8" name="Google Shape;253;p14">
              <a:extLst>
                <a:ext uri="{FF2B5EF4-FFF2-40B4-BE49-F238E27FC236}">
                  <a16:creationId xmlns:a16="http://schemas.microsoft.com/office/drawing/2014/main" id="{5E6DEB10-2E9E-B58D-2550-908478CFCE08}"/>
                </a:ext>
              </a:extLst>
            </p:cNvPr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9" name="Google Shape;254;p14">
              <a:extLst>
                <a:ext uri="{FF2B5EF4-FFF2-40B4-BE49-F238E27FC236}">
                  <a16:creationId xmlns:a16="http://schemas.microsoft.com/office/drawing/2014/main" id="{D4A9A0B1-8F1D-DE0E-5963-8AF6469ACA2F}"/>
                </a:ext>
              </a:extLst>
            </p:cNvPr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0" name="Google Shape;255;p14">
              <a:extLst>
                <a:ext uri="{FF2B5EF4-FFF2-40B4-BE49-F238E27FC236}">
                  <a16:creationId xmlns:a16="http://schemas.microsoft.com/office/drawing/2014/main" id="{AA2B44D2-A42B-B25A-D64E-05A1B7DD4535}"/>
                </a:ext>
              </a:extLst>
            </p:cNvPr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1" name="Google Shape;256;p14">
              <a:extLst>
                <a:ext uri="{FF2B5EF4-FFF2-40B4-BE49-F238E27FC236}">
                  <a16:creationId xmlns:a16="http://schemas.microsoft.com/office/drawing/2014/main" id="{16DB68D5-DD37-7126-26EC-E4752E5746D3}"/>
                </a:ext>
              </a:extLst>
            </p:cNvPr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" name="Google Shape;257;p14">
              <a:extLst>
                <a:ext uri="{FF2B5EF4-FFF2-40B4-BE49-F238E27FC236}">
                  <a16:creationId xmlns:a16="http://schemas.microsoft.com/office/drawing/2014/main" id="{B267C165-EDFB-AEAF-9B45-EECE0C686D53}"/>
                </a:ext>
              </a:extLst>
            </p:cNvPr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" name="Google Shape;258;p14">
              <a:extLst>
                <a:ext uri="{FF2B5EF4-FFF2-40B4-BE49-F238E27FC236}">
                  <a16:creationId xmlns:a16="http://schemas.microsoft.com/office/drawing/2014/main" id="{03817D52-0729-F8B2-2C78-540ED6F3276D}"/>
                </a:ext>
              </a:extLst>
            </p:cNvPr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24" name="Google Shape;259;p14">
              <a:extLst>
                <a:ext uri="{FF2B5EF4-FFF2-40B4-BE49-F238E27FC236}">
                  <a16:creationId xmlns:a16="http://schemas.microsoft.com/office/drawing/2014/main" id="{8A4FA664-56E9-B7B0-E3E5-BC7B65D524A7}"/>
                </a:ext>
              </a:extLst>
            </p:cNvPr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25" name="Google Shape;260;p14">
              <a:extLst>
                <a:ext uri="{FF2B5EF4-FFF2-40B4-BE49-F238E27FC236}">
                  <a16:creationId xmlns:a16="http://schemas.microsoft.com/office/drawing/2014/main" id="{A667D6D7-B466-50DC-6683-C981915F2069}"/>
                </a:ext>
              </a:extLst>
            </p:cNvPr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27" name="Google Shape;261;p14">
              <a:extLst>
                <a:ext uri="{FF2B5EF4-FFF2-40B4-BE49-F238E27FC236}">
                  <a16:creationId xmlns:a16="http://schemas.microsoft.com/office/drawing/2014/main" id="{F7E8B95B-9042-D7DF-99BF-DB4CD672488B}"/>
                </a:ext>
              </a:extLst>
            </p:cNvPr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29" name="Google Shape;262;p14">
              <a:extLst>
                <a:ext uri="{FF2B5EF4-FFF2-40B4-BE49-F238E27FC236}">
                  <a16:creationId xmlns:a16="http://schemas.microsoft.com/office/drawing/2014/main" id="{203468B2-84F5-28CB-7E3D-E1AEC01D54F1}"/>
                </a:ext>
              </a:extLst>
            </p:cNvPr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1" name="Google Shape;263;p14">
              <a:extLst>
                <a:ext uri="{FF2B5EF4-FFF2-40B4-BE49-F238E27FC236}">
                  <a16:creationId xmlns:a16="http://schemas.microsoft.com/office/drawing/2014/main" id="{3A5D63C6-04E6-D08C-7AA8-15FC6B1D54B8}"/>
                </a:ext>
              </a:extLst>
            </p:cNvPr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2" name="Google Shape;264;p14">
              <a:extLst>
                <a:ext uri="{FF2B5EF4-FFF2-40B4-BE49-F238E27FC236}">
                  <a16:creationId xmlns:a16="http://schemas.microsoft.com/office/drawing/2014/main" id="{4D415B27-F612-D539-3BFC-26F9F0FE60D3}"/>
                </a:ext>
              </a:extLst>
            </p:cNvPr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3" name="Google Shape;265;p14">
              <a:extLst>
                <a:ext uri="{FF2B5EF4-FFF2-40B4-BE49-F238E27FC236}">
                  <a16:creationId xmlns:a16="http://schemas.microsoft.com/office/drawing/2014/main" id="{D864DF3B-619F-C9BD-465B-211A365C77A9}"/>
                </a:ext>
              </a:extLst>
            </p:cNvPr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5" name="Google Shape;266;p14">
              <a:extLst>
                <a:ext uri="{FF2B5EF4-FFF2-40B4-BE49-F238E27FC236}">
                  <a16:creationId xmlns:a16="http://schemas.microsoft.com/office/drawing/2014/main" id="{21350C10-1F9B-BF56-92C4-DB8D7AF4ABC2}"/>
                </a:ext>
              </a:extLst>
            </p:cNvPr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7" name="Google Shape;267;p14">
              <a:extLst>
                <a:ext uri="{FF2B5EF4-FFF2-40B4-BE49-F238E27FC236}">
                  <a16:creationId xmlns:a16="http://schemas.microsoft.com/office/drawing/2014/main" id="{EE11C85D-65EA-1EDD-ABB2-20B73064F517}"/>
                </a:ext>
              </a:extLst>
            </p:cNvPr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1039" name="Google Shape;268;p14">
              <a:extLst>
                <a:ext uri="{FF2B5EF4-FFF2-40B4-BE49-F238E27FC236}">
                  <a16:creationId xmlns:a16="http://schemas.microsoft.com/office/drawing/2014/main" id="{DF80F14B-0B5B-C501-16D5-7AB40411D1A6}"/>
                </a:ext>
              </a:extLst>
            </p:cNvPr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1041" name="Google Shape;269;p14">
              <a:extLst>
                <a:ext uri="{FF2B5EF4-FFF2-40B4-BE49-F238E27FC236}">
                  <a16:creationId xmlns:a16="http://schemas.microsoft.com/office/drawing/2014/main" id="{D2963E6C-E951-2455-44A9-D32E918205A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718100" y="2652315"/>
              <a:ext cx="833575" cy="2451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3" name="Google Shape;270;p14">
              <a:extLst>
                <a:ext uri="{FF2B5EF4-FFF2-40B4-BE49-F238E27FC236}">
                  <a16:creationId xmlns:a16="http://schemas.microsoft.com/office/drawing/2014/main" id="{CD3BD03F-12B5-D00C-24E2-C22372BE05C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60890" y="1557169"/>
              <a:ext cx="957600" cy="1215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271;p14" descr="Bel&amp;Bo - Fabrimode NV | Deerlijk">
              <a:extLst>
                <a:ext uri="{FF2B5EF4-FFF2-40B4-BE49-F238E27FC236}">
                  <a16:creationId xmlns:a16="http://schemas.microsoft.com/office/drawing/2014/main" id="{195C25D1-B6DF-76FC-4BB5-8355EFE5BEC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4488" y="2686252"/>
              <a:ext cx="788024" cy="177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272;p14">
              <a:extLst>
                <a:ext uri="{FF2B5EF4-FFF2-40B4-BE49-F238E27FC236}">
                  <a16:creationId xmlns:a16="http://schemas.microsoft.com/office/drawing/2014/main" id="{290A89ED-9F29-0C2A-451D-F100E3934DB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993301" y="2504451"/>
              <a:ext cx="577250" cy="57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7" name="Google Shape;273;p14" descr="LensOnline verovert Europa | Reputations">
              <a:extLst>
                <a:ext uri="{FF2B5EF4-FFF2-40B4-BE49-F238E27FC236}">
                  <a16:creationId xmlns:a16="http://schemas.microsoft.com/office/drawing/2014/main" id="{5117CE28-4777-9B57-022E-5221D1D3F557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1013" y="2464062"/>
              <a:ext cx="537350" cy="5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8" name="Google Shape;274;p14" descr="Furnified">
              <a:extLst>
                <a:ext uri="{FF2B5EF4-FFF2-40B4-BE49-F238E27FC236}">
                  <a16:creationId xmlns:a16="http://schemas.microsoft.com/office/drawing/2014/main" id="{4874D78D-29E0-AA09-F358-0F089CA88AA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80488" y="2717806"/>
              <a:ext cx="833600" cy="114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9" name="Google Shape;275;p14">
              <a:extLst>
                <a:ext uri="{FF2B5EF4-FFF2-40B4-BE49-F238E27FC236}">
                  <a16:creationId xmlns:a16="http://schemas.microsoft.com/office/drawing/2014/main" id="{EDA641CB-E4B5-E59B-70E3-78B09557C83D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71850" y="3588850"/>
              <a:ext cx="873299" cy="485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0" name="Google Shape;276;p14" descr="Galeria Inno - Wikipedia">
              <a:extLst>
                <a:ext uri="{FF2B5EF4-FFF2-40B4-BE49-F238E27FC236}">
                  <a16:creationId xmlns:a16="http://schemas.microsoft.com/office/drawing/2014/main" id="{15E72D8E-F2B7-25A8-43EA-4C803ECEEBE7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562937" y="3763414"/>
              <a:ext cx="806025" cy="320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1" name="Google Shape;277;p14" descr="Lola Liza">
              <a:extLst>
                <a:ext uri="{FF2B5EF4-FFF2-40B4-BE49-F238E27FC236}">
                  <a16:creationId xmlns:a16="http://schemas.microsoft.com/office/drawing/2014/main" id="{384AFA2B-74EA-9760-9EEF-8A7E9D0D705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810787" y="3560462"/>
              <a:ext cx="646024" cy="646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2" name="Google Shape;278;p14" descr="Welkom bij Prik&amp;Tik | Prik&amp;Tik">
              <a:extLst>
                <a:ext uri="{FF2B5EF4-FFF2-40B4-BE49-F238E27FC236}">
                  <a16:creationId xmlns:a16="http://schemas.microsoft.com/office/drawing/2014/main" id="{211259D1-1A6B-C6D8-3DB4-BF87DDB28AFA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l="11604" t="30028" r="11898" b="32913"/>
            <a:stretch/>
          </p:blipFill>
          <p:spPr>
            <a:xfrm>
              <a:off x="3846795" y="3668438"/>
              <a:ext cx="854750" cy="414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3" name="Google Shape;279;p14" descr="Contact Us | Childhome.com">
              <a:extLst>
                <a:ext uri="{FF2B5EF4-FFF2-40B4-BE49-F238E27FC236}">
                  <a16:creationId xmlns:a16="http://schemas.microsoft.com/office/drawing/2014/main" id="{42144359-B57E-5170-3445-CF6FC54E8DDC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5003025" y="3446825"/>
              <a:ext cx="873300" cy="873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4" name="Google Shape;280;p14" descr="Shop reizen | Klarna België">
              <a:extLst>
                <a:ext uri="{FF2B5EF4-FFF2-40B4-BE49-F238E27FC236}">
                  <a16:creationId xmlns:a16="http://schemas.microsoft.com/office/drawing/2014/main" id="{6B2F85FE-4D95-B8F6-B6CB-96F4FBFA93E5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 t="29974" b="32673"/>
            <a:stretch/>
          </p:blipFill>
          <p:spPr>
            <a:xfrm>
              <a:off x="6271854" y="3723526"/>
              <a:ext cx="650868" cy="30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5" name="Google Shape;281;p14" descr="Hunkemöller - Dansaert Park">
              <a:extLst>
                <a:ext uri="{FF2B5EF4-FFF2-40B4-BE49-F238E27FC236}">
                  <a16:creationId xmlns:a16="http://schemas.microsoft.com/office/drawing/2014/main" id="{3D3F5D4A-8053-605D-BA1F-65E3EB07DE7A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351725" y="3614800"/>
              <a:ext cx="806024" cy="5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6" name="Google Shape;282;p14">
              <a:extLst>
                <a:ext uri="{FF2B5EF4-FFF2-40B4-BE49-F238E27FC236}">
                  <a16:creationId xmlns:a16="http://schemas.microsoft.com/office/drawing/2014/main" id="{917093DD-C8B6-53E5-FC8F-8A34FA30E0D8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 t="-4694" b="-5754"/>
            <a:stretch/>
          </p:blipFill>
          <p:spPr>
            <a:xfrm>
              <a:off x="414487" y="1458662"/>
              <a:ext cx="788025" cy="303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7" name="Google Shape;283;p14">
              <a:extLst>
                <a:ext uri="{FF2B5EF4-FFF2-40B4-BE49-F238E27FC236}">
                  <a16:creationId xmlns:a16="http://schemas.microsoft.com/office/drawing/2014/main" id="{BA52B187-93FE-3A69-F6CA-51A07A09C341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2730140" y="1250887"/>
              <a:ext cx="767219" cy="679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8" name="Google Shape;284;p14">
              <a:extLst>
                <a:ext uri="{FF2B5EF4-FFF2-40B4-BE49-F238E27FC236}">
                  <a16:creationId xmlns:a16="http://schemas.microsoft.com/office/drawing/2014/main" id="{53E70EC7-761C-A8D3-357A-7AC5FAF2E0E7}"/>
                </a:ext>
              </a:extLst>
            </p:cNvPr>
            <p:cNvPicPr preferRelativeResize="0"/>
            <p:nvPr/>
          </p:nvPicPr>
          <p:blipFill rotWithShape="1">
            <a:blip r:embed="rId18">
              <a:alphaModFix/>
            </a:blip>
            <a:srcRect t="-1230" b="1230"/>
            <a:stretch/>
          </p:blipFill>
          <p:spPr>
            <a:xfrm>
              <a:off x="1593500" y="1302238"/>
              <a:ext cx="746125" cy="57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9" name="Google Shape;285;p14">
              <a:extLst>
                <a:ext uri="{FF2B5EF4-FFF2-40B4-BE49-F238E27FC236}">
                  <a16:creationId xmlns:a16="http://schemas.microsoft.com/office/drawing/2014/main" id="{40DD5E3E-374C-550D-640E-92836A3A5331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 l="-16201" t="-12453" r="-14774" b="-12453"/>
            <a:stretch/>
          </p:blipFill>
          <p:spPr>
            <a:xfrm>
              <a:off x="3825888" y="1298418"/>
              <a:ext cx="912375" cy="624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0" name="Google Shape;286;p14">
              <a:extLst>
                <a:ext uri="{FF2B5EF4-FFF2-40B4-BE49-F238E27FC236}">
                  <a16:creationId xmlns:a16="http://schemas.microsoft.com/office/drawing/2014/main" id="{34FFD2C9-D559-FB35-1A5F-671AB2CF587A}"/>
                </a:ext>
              </a:extLst>
            </p:cNvPr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6180488" y="1532451"/>
              <a:ext cx="833600" cy="15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1" name="Google Shape;287;p14">
              <a:extLst>
                <a:ext uri="{FF2B5EF4-FFF2-40B4-BE49-F238E27FC236}">
                  <a16:creationId xmlns:a16="http://schemas.microsoft.com/office/drawing/2014/main" id="{F18B10BB-0B17-01F9-C747-26C0FAD36606}"/>
                </a:ext>
              </a:extLst>
            </p:cNvPr>
            <p:cNvPicPr preferRelativeResize="0"/>
            <p:nvPr/>
          </p:nvPicPr>
          <p:blipFill rotWithShape="1">
            <a:blip r:embed="rId21">
              <a:alphaModFix/>
            </a:blip>
            <a:srcRect l="-401"/>
            <a:stretch/>
          </p:blipFill>
          <p:spPr>
            <a:xfrm>
              <a:off x="7318112" y="1432775"/>
              <a:ext cx="873276" cy="379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2" name="Google Shape;288;p14" descr="Afbeelding met illustratie&#10;&#10;Automatisch gegenereerde beschrijving">
              <a:extLst>
                <a:ext uri="{FF2B5EF4-FFF2-40B4-BE49-F238E27FC236}">
                  <a16:creationId xmlns:a16="http://schemas.microsoft.com/office/drawing/2014/main" id="{DB75096F-FC95-C630-600F-F40AECA12BE6}"/>
                </a:ext>
              </a:extLst>
            </p:cNvPr>
            <p:cNvPicPr preferRelativeResize="0"/>
            <p:nvPr/>
          </p:nvPicPr>
          <p:blipFill rotWithShape="1">
            <a:blip r:embed="rId22">
              <a:alphaModFix/>
            </a:blip>
            <a:srcRect l="-4461" t="-6427" r="-4081" b="-11288"/>
            <a:stretch/>
          </p:blipFill>
          <p:spPr>
            <a:xfrm>
              <a:off x="1549625" y="2597539"/>
              <a:ext cx="833575" cy="3470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3" name="Google Shape;289;p14" descr="X²O Badkamers reviews| Bekijk consumentenreviews over x2o.nl">
              <a:extLst>
                <a:ext uri="{FF2B5EF4-FFF2-40B4-BE49-F238E27FC236}">
                  <a16:creationId xmlns:a16="http://schemas.microsoft.com/office/drawing/2014/main" id="{AE492620-9E8C-B612-0845-A88F0D439AB5}"/>
                </a:ext>
              </a:extLst>
            </p:cNvPr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7501748" y="2479551"/>
              <a:ext cx="505979" cy="50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7" name="Google Shape;247;p1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/>
              <a:t>Some of our fashion references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F8E81-92E4-F940-6D75-9DDD28A2C05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24</a:t>
            </a:fld>
            <a:endParaRPr lang="nl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0C6779-76D1-BC13-677F-82F263C1EE3A}"/>
              </a:ext>
            </a:extLst>
          </p:cNvPr>
          <p:cNvGrpSpPr/>
          <p:nvPr/>
        </p:nvGrpSpPr>
        <p:grpSpPr>
          <a:xfrm>
            <a:off x="280415" y="985327"/>
            <a:ext cx="8651389" cy="3580753"/>
            <a:chOff x="719914" y="1093925"/>
            <a:chExt cx="7940450" cy="3286500"/>
          </a:xfrm>
        </p:grpSpPr>
        <p:sp>
          <p:nvSpPr>
            <p:cNvPr id="248" name="Google Shape;248;p14"/>
            <p:cNvSpPr/>
            <p:nvPr/>
          </p:nvSpPr>
          <p:spPr>
            <a:xfrm>
              <a:off x="71991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187767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303543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419319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535095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650871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71991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187767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303543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419319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535095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50871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1991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187767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303543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419319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535095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650871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7666464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7666464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7666464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271" name="Google Shape;271;p14" descr="Bel&amp;Bo - Fabrimode NV | Deerlijk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2702" y="2686252"/>
              <a:ext cx="788024" cy="177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401515" y="2504451"/>
              <a:ext cx="577250" cy="577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80064" y="3588850"/>
              <a:ext cx="873299" cy="485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4" descr="Galeria Inno - Wikipedia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71151" y="3763414"/>
              <a:ext cx="806025" cy="320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14" descr="Lola Liza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19001" y="3560462"/>
              <a:ext cx="646024" cy="6460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14" descr="Hunkemöller - Dansaert Park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759939" y="3614800"/>
              <a:ext cx="806024" cy="537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14"/>
            <p:cNvPicPr preferRelativeResize="0"/>
            <p:nvPr/>
          </p:nvPicPr>
          <p:blipFill rotWithShape="1">
            <a:blip r:embed="rId16">
              <a:alphaModFix/>
            </a:blip>
            <a:srcRect t="-4694" b="-5754"/>
            <a:stretch/>
          </p:blipFill>
          <p:spPr>
            <a:xfrm>
              <a:off x="822701" y="1458662"/>
              <a:ext cx="788025" cy="303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14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138354" y="1250887"/>
              <a:ext cx="767219" cy="679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14"/>
            <p:cNvPicPr preferRelativeResize="0"/>
            <p:nvPr/>
          </p:nvPicPr>
          <p:blipFill rotWithShape="1">
            <a:blip r:embed="rId18">
              <a:alphaModFix/>
            </a:blip>
            <a:srcRect t="-1230" b="1230"/>
            <a:stretch/>
          </p:blipFill>
          <p:spPr>
            <a:xfrm>
              <a:off x="2001714" y="1302238"/>
              <a:ext cx="746125" cy="577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4"/>
            <p:cNvPicPr preferRelativeResize="0"/>
            <p:nvPr/>
          </p:nvPicPr>
          <p:blipFill rotWithShape="1">
            <a:blip r:embed="rId19">
              <a:alphaModFix/>
            </a:blip>
            <a:srcRect l="-16201" t="-12453" r="-14774" b="-12453"/>
            <a:stretch/>
          </p:blipFill>
          <p:spPr>
            <a:xfrm>
              <a:off x="4234102" y="1298418"/>
              <a:ext cx="912375" cy="624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" name="Google Shape;177;p3">
              <a:extLst>
                <a:ext uri="{FF2B5EF4-FFF2-40B4-BE49-F238E27FC236}">
                  <a16:creationId xmlns:a16="http://schemas.microsoft.com/office/drawing/2014/main" id="{686676D2-CD8D-1D21-7B21-1085AE7CD323}"/>
                </a:ext>
              </a:extLst>
            </p:cNvPr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6578790" y="1535825"/>
              <a:ext cx="853424" cy="18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Google Shape;189;p3" descr="Onze merken | Sioen industries">
              <a:extLst>
                <a:ext uri="{FF2B5EF4-FFF2-40B4-BE49-F238E27FC236}">
                  <a16:creationId xmlns:a16="http://schemas.microsoft.com/office/drawing/2014/main" id="{25723FCC-6A5F-DDCF-0429-331D70C90972}"/>
                </a:ext>
              </a:extLst>
            </p:cNvPr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3119907" y="2529769"/>
              <a:ext cx="788025" cy="4221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6" name="Picture 2" descr="Caroline Biss - Ik Koop Belgisch">
              <a:extLst>
                <a:ext uri="{FF2B5EF4-FFF2-40B4-BE49-F238E27FC236}">
                  <a16:creationId xmlns:a16="http://schemas.microsoft.com/office/drawing/2014/main" id="{2DD67A2C-6460-035F-EE90-CAF7BDA42C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3127" y="2686252"/>
              <a:ext cx="876715" cy="116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SKM | Mijn mode, mijn service, mijn boetiek">
              <a:extLst>
                <a:ext uri="{FF2B5EF4-FFF2-40B4-BE49-F238E27FC236}">
                  <a16:creationId xmlns:a16="http://schemas.microsoft.com/office/drawing/2014/main" id="{52AF02AA-0835-95B0-5427-B0133ED32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8910" y="3669800"/>
              <a:ext cx="930366" cy="372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Koop lokaal en Belgisch en steun La Bottega - WijKopenLokaal">
              <a:extLst>
                <a:ext uri="{FF2B5EF4-FFF2-40B4-BE49-F238E27FC236}">
                  <a16:creationId xmlns:a16="http://schemas.microsoft.com/office/drawing/2014/main" id="{3C37C84F-C1D7-D3FE-9FC7-FC2698814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8629" y="3794889"/>
              <a:ext cx="838546" cy="177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AutoShape 8" descr="Petrol Industries Logo PNG vector in SVG, PDF, AI, CDR format">
              <a:extLst>
                <a:ext uri="{FF2B5EF4-FFF2-40B4-BE49-F238E27FC236}">
                  <a16:creationId xmlns:a16="http://schemas.microsoft.com/office/drawing/2014/main" id="{A5D43C40-48A1-29E2-1649-22B3F704E5B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827814" y="241935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BE">
                <a:latin typeface="Proxima Nova" panose="02000506030000020004" pitchFamily="2" charset="0"/>
              </a:endParaRPr>
            </a:p>
          </p:txBody>
        </p:sp>
        <p:pic>
          <p:nvPicPr>
            <p:cNvPr id="1034" name="Picture 10" descr="Petrol herenkleding | Herenkleding">
              <a:extLst>
                <a:ext uri="{FF2B5EF4-FFF2-40B4-BE49-F238E27FC236}">
                  <a16:creationId xmlns:a16="http://schemas.microsoft.com/office/drawing/2014/main" id="{81EB332E-F12A-27F8-22FB-1507541605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3127" y="3628056"/>
              <a:ext cx="824405" cy="487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River Woods">
              <a:extLst>
                <a:ext uri="{FF2B5EF4-FFF2-40B4-BE49-F238E27FC236}">
                  <a16:creationId xmlns:a16="http://schemas.microsoft.com/office/drawing/2014/main" id="{B4A10808-429A-ED0B-45E9-43CE54C16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9939" y="2414945"/>
              <a:ext cx="712210" cy="712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America Today: de perceptie van de klant is de realiteit">
              <a:extLst>
                <a:ext uri="{FF2B5EF4-FFF2-40B4-BE49-F238E27FC236}">
                  <a16:creationId xmlns:a16="http://schemas.microsoft.com/office/drawing/2014/main" id="{87B2399A-00F3-99A0-2AD6-1876D0BC2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9080" y="1437147"/>
              <a:ext cx="747741" cy="429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MS Mode - Wikipedia">
              <a:extLst>
                <a:ext uri="{FF2B5EF4-FFF2-40B4-BE49-F238E27FC236}">
                  <a16:creationId xmlns:a16="http://schemas.microsoft.com/office/drawing/2014/main" id="{618B8F7C-EE67-6548-DFD6-EBC52886D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7243" y="2551069"/>
              <a:ext cx="628941" cy="445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Welke betaalmethodes zijn er? – Only for Men">
              <a:extLst>
                <a:ext uri="{FF2B5EF4-FFF2-40B4-BE49-F238E27FC236}">
                  <a16:creationId xmlns:a16="http://schemas.microsoft.com/office/drawing/2014/main" id="{BB07D7BB-0A4F-293E-75C1-58A9223F9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8636" y="2673891"/>
              <a:ext cx="848583" cy="238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De collectie van Barts wacht op jou in de winkel">
              <a:extLst>
                <a:ext uri="{FF2B5EF4-FFF2-40B4-BE49-F238E27FC236}">
                  <a16:creationId xmlns:a16="http://schemas.microsoft.com/office/drawing/2014/main" id="{8BC29309-1D21-BDD9-AA61-461E7D9D8E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0944" y="1442199"/>
              <a:ext cx="993900" cy="3457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Some of our B2B references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290FC1-2DFF-70F8-35D7-5A7E6ED6F94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25</a:t>
            </a:fld>
            <a:endParaRPr lang="nl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5BC4F39-1DA9-7B1C-E9C2-BDDFC13DF2D4}"/>
              </a:ext>
            </a:extLst>
          </p:cNvPr>
          <p:cNvGrpSpPr/>
          <p:nvPr/>
        </p:nvGrpSpPr>
        <p:grpSpPr>
          <a:xfrm>
            <a:off x="280415" y="965766"/>
            <a:ext cx="8673987" cy="3590106"/>
            <a:chOff x="311700" y="1093925"/>
            <a:chExt cx="7940450" cy="3286500"/>
          </a:xfrm>
        </p:grpSpPr>
        <p:sp>
          <p:nvSpPr>
            <p:cNvPr id="326" name="Google Shape;326;p29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2" name="Google Shape;332;p29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3" name="Google Shape;333;p29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4" name="Google Shape;334;p29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5" name="Google Shape;335;p29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1" name="Google Shape;341;p29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2" name="Google Shape;342;p29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4" name="Google Shape;344;p29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5" name="Google Shape;345;p29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346" name="Google Shape;346;p29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347" name="Google Shape;347;p29"/>
            <p:cNvPicPr preferRelativeResize="0"/>
            <p:nvPr/>
          </p:nvPicPr>
          <p:blipFill rotWithShape="1">
            <a:blip r:embed="rId3">
              <a:alphaModFix/>
            </a:blip>
            <a:srcRect l="-1405" t="-339" r="-1406"/>
            <a:stretch/>
          </p:blipFill>
          <p:spPr>
            <a:xfrm>
              <a:off x="1680240" y="1323551"/>
              <a:ext cx="526395" cy="50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36287" y="1445064"/>
              <a:ext cx="771926" cy="36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9" descr="Sportpaleis Group - Kies een geschikte locatie voor je bedrijfsevenement |  KMOinsider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794062" y="2403650"/>
              <a:ext cx="656375" cy="656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29" descr="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98475" y="1533972"/>
              <a:ext cx="811550" cy="1900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29" descr="Onze merken | Sioen industries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877651" y="1375175"/>
              <a:ext cx="805273" cy="431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29" descr="Sibelco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023925" y="1523986"/>
              <a:ext cx="840325" cy="2151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3" name="Google Shape;353;p2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319813" y="1503288"/>
              <a:ext cx="870474" cy="19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" name="Google Shape;354;p29" descr="Orac Decor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245780" y="1422288"/>
              <a:ext cx="711515" cy="35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5" name="Google Shape;355;p29" descr="IMES DEXIS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88638" y="3727944"/>
              <a:ext cx="840325" cy="3110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6" name="Google Shape;356;p29" descr="Ipega | Ik zoek FSC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001037" y="2520712"/>
              <a:ext cx="870450" cy="435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29" descr="Afbeeldingsresultaat voor gymna"/>
            <p:cNvPicPr preferRelativeResize="0"/>
            <p:nvPr/>
          </p:nvPicPr>
          <p:blipFill rotWithShape="1">
            <a:blip r:embed="rId13">
              <a:alphaModFix/>
            </a:blip>
            <a:srcRect t="31289" b="33442"/>
            <a:stretch/>
          </p:blipFill>
          <p:spPr>
            <a:xfrm>
              <a:off x="6153525" y="2594871"/>
              <a:ext cx="888150" cy="3132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29" descr="Eric Colson - vendeur shop - Clabots | LinkedIn"/>
            <p:cNvPicPr preferRelativeResize="0"/>
            <p:nvPr/>
          </p:nvPicPr>
          <p:blipFill rotWithShape="1">
            <a:blip r:embed="rId14">
              <a:alphaModFix/>
            </a:blip>
            <a:srcRect t="27835" b="25356"/>
            <a:stretch/>
          </p:blipFill>
          <p:spPr>
            <a:xfrm>
              <a:off x="7349275" y="2561545"/>
              <a:ext cx="811550" cy="379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29" descr="hom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050276" y="3726666"/>
              <a:ext cx="771950" cy="33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29" descr="SIP Protection | Groenshop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3906362" y="2564518"/>
              <a:ext cx="747850" cy="373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29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564137" y="3745072"/>
              <a:ext cx="805275" cy="285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p29" descr="Logo, icon&#10;&#10;Description automatically generated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2725400" y="3485833"/>
              <a:ext cx="805275" cy="7952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" name="Google Shape;363;p29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3867975" y="3830338"/>
              <a:ext cx="811547" cy="106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4" name="Google Shape;364;p29" descr="Boels Rental Employees, Location, Careers | LinkedIn"/>
            <p:cNvPicPr preferRelativeResize="0"/>
            <p:nvPr/>
          </p:nvPicPr>
          <p:blipFill rotWithShape="1">
            <a:blip r:embed="rId20">
              <a:alphaModFix/>
            </a:blip>
            <a:srcRect l="6202" t="26429" r="7044" b="27669"/>
            <a:stretch/>
          </p:blipFill>
          <p:spPr>
            <a:xfrm>
              <a:off x="434725" y="2553625"/>
              <a:ext cx="747850" cy="395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29"/>
            <p:cNvPicPr preferRelativeResize="0"/>
            <p:nvPr/>
          </p:nvPicPr>
          <p:blipFill rotWithShape="1">
            <a:blip r:embed="rId21">
              <a:alphaModFix/>
            </a:blip>
            <a:srcRect l="-2272" t="-1372" r="-3413" b="-1795"/>
            <a:stretch/>
          </p:blipFill>
          <p:spPr>
            <a:xfrm>
              <a:off x="1713425" y="2493994"/>
              <a:ext cx="505975" cy="4863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AutoShape 2" descr="Ethnicraft Logo">
              <a:extLst>
                <a:ext uri="{FF2B5EF4-FFF2-40B4-BE49-F238E27FC236}">
                  <a16:creationId xmlns:a16="http://schemas.microsoft.com/office/drawing/2014/main" id="{06C71D88-9F49-D66B-B8F4-AC58C23E38C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9600" y="241935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BE">
                <a:latin typeface="Proxima Nova" panose="02000506030000020004" pitchFamily="2" charset="0"/>
              </a:endParaRPr>
            </a:p>
          </p:txBody>
        </p:sp>
        <p:pic>
          <p:nvPicPr>
            <p:cNvPr id="1028" name="Picture 4" descr="Home">
              <a:extLst>
                <a:ext uri="{FF2B5EF4-FFF2-40B4-BE49-F238E27FC236}">
                  <a16:creationId xmlns:a16="http://schemas.microsoft.com/office/drawing/2014/main" id="{B737B7B2-F640-E12F-DF45-AA0EEC7B7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978" y="3727876"/>
              <a:ext cx="938213" cy="311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MS Schippers logo | VKON">
              <a:extLst>
                <a:ext uri="{FF2B5EF4-FFF2-40B4-BE49-F238E27FC236}">
                  <a16:creationId xmlns:a16="http://schemas.microsoft.com/office/drawing/2014/main" id="{FB268B33-704D-4646-97F4-29ECFDFED4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5036" y="3704776"/>
              <a:ext cx="925251" cy="355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2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Some of our food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3318FC-F8B1-686F-33D6-21F84B06E9D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26</a:t>
            </a:fld>
            <a:endParaRPr lang="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D861F35-7E16-A1D4-A444-20A2DAB481A5}"/>
              </a:ext>
            </a:extLst>
          </p:cNvPr>
          <p:cNvGrpSpPr/>
          <p:nvPr/>
        </p:nvGrpSpPr>
        <p:grpSpPr>
          <a:xfrm>
            <a:off x="280415" y="960586"/>
            <a:ext cx="8692192" cy="3595285"/>
            <a:chOff x="306496" y="1093925"/>
            <a:chExt cx="7945654" cy="3286500"/>
          </a:xfrm>
        </p:grpSpPr>
        <p:sp>
          <p:nvSpPr>
            <p:cNvPr id="527" name="Google Shape;527;p52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28" name="Google Shape;528;p52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29" name="Google Shape;529;p52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0" name="Google Shape;530;p52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1" name="Google Shape;531;p52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2" name="Google Shape;532;p52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3" name="Google Shape;533;p52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4" name="Google Shape;534;p52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5" name="Google Shape;535;p52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6" name="Google Shape;536;p52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7" name="Google Shape;537;p52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8" name="Google Shape;538;p52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39" name="Google Shape;539;p52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0" name="Google Shape;540;p52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1" name="Google Shape;541;p52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2" name="Google Shape;542;p52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3" name="Google Shape;543;p52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4" name="Google Shape;544;p52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5" name="Google Shape;545;p52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6" name="Google Shape;546;p52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547" name="Google Shape;547;p52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548" name="Google Shape;548;p52" descr="Lotus Biscoff Food Products in Bulk at WebstaurantStor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960890" y="1261856"/>
              <a:ext cx="957600" cy="658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9" name="Google Shape;549;p52" descr="Daily Fresh Food | better food, better lif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18650" y="1480681"/>
              <a:ext cx="957600" cy="3049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52" descr="Home | Schiets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94400" y="1463176"/>
              <a:ext cx="921600" cy="3357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1" name="Google Shape;551;p52" descr="Beeldmateriaal | Sligro Food Group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83850" y="2490975"/>
              <a:ext cx="849600" cy="6379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2" name="Google Shape;552;p52" descr="Nieuwe huisstijl | Udea | Verbindend in biologisch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469761" y="2563146"/>
              <a:ext cx="993599" cy="342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3" name="Google Shape;553;p52" descr="Ardo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627210" y="2490975"/>
              <a:ext cx="993599" cy="5199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4" name="Google Shape;554;p52" descr="Vandemoortele"/>
            <p:cNvPicPr preferRelativeResize="0"/>
            <p:nvPr/>
          </p:nvPicPr>
          <p:blipFill rotWithShape="1">
            <a:blip r:embed="rId9">
              <a:alphaModFix/>
            </a:blip>
            <a:srcRect l="4640" r="4607"/>
            <a:stretch/>
          </p:blipFill>
          <p:spPr>
            <a:xfrm>
              <a:off x="3784659" y="2574411"/>
              <a:ext cx="993599" cy="3961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5" name="Google Shape;555;p52" descr="Puratos logo - BelCham | Belgian-American Chamber of Commerce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996039" y="2514931"/>
              <a:ext cx="921600" cy="439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52" descr="New year, new name! | Dicofoods"/>
            <p:cNvPicPr preferRelativeResize="0"/>
            <p:nvPr/>
          </p:nvPicPr>
          <p:blipFill rotWithShape="1">
            <a:blip r:embed="rId11">
              <a:alphaModFix/>
            </a:blip>
            <a:srcRect l="10149" t="16978" r="14090"/>
            <a:stretch/>
          </p:blipFill>
          <p:spPr>
            <a:xfrm>
              <a:off x="6136800" y="2430086"/>
              <a:ext cx="957600" cy="5808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7" name="Google Shape;557;p5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279131" y="2584578"/>
              <a:ext cx="952138" cy="5077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8" name="Google Shape;558;p52" descr="Rob The Gourmets' Market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523610" y="1104658"/>
              <a:ext cx="885600" cy="9638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9" name="Google Shape;559;p52" descr="COOP logo PNG - Stichting Burgerinitiatief Woudenber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627209" y="1261856"/>
              <a:ext cx="993599" cy="655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0" name="Google Shape;560;p52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3784659" y="1342806"/>
              <a:ext cx="993599" cy="496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1" name="Google Shape;561;p52" descr="Libeert lekker innovatief | Alimento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306496" y="3612607"/>
              <a:ext cx="993599" cy="5417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2" name="Google Shape;562;p52" descr="MS Schippers › Kennispartner MS Schippers | Pigbusiness.nl - Nieuws voor  varkenshouders"/>
            <p:cNvPicPr preferRelativeResize="0"/>
            <p:nvPr/>
          </p:nvPicPr>
          <p:blipFill rotWithShape="1">
            <a:blip r:embed="rId17">
              <a:alphaModFix/>
            </a:blip>
            <a:srcRect b="41958"/>
            <a:stretch/>
          </p:blipFill>
          <p:spPr>
            <a:xfrm>
              <a:off x="1487610" y="3795954"/>
              <a:ext cx="957600" cy="1750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3" name="Google Shape;563;p52" descr="Vion NV - Wikipedia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2764008" y="3505507"/>
              <a:ext cx="720000" cy="752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4" name="Google Shape;564;p52"/>
            <p:cNvPicPr preferRelativeResize="0"/>
            <p:nvPr/>
          </p:nvPicPr>
          <p:blipFill rotWithShape="1">
            <a:blip r:embed="rId19">
              <a:alphaModFix/>
            </a:blip>
            <a:srcRect l="44423" t="78789" r="43965" b="3489"/>
            <a:stretch/>
          </p:blipFill>
          <p:spPr>
            <a:xfrm>
              <a:off x="3820658" y="3602191"/>
              <a:ext cx="957600" cy="5589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52" descr="Pizza Hut New Logo PNG vector in SVG, PDF, AI, CDR format"/>
            <p:cNvPicPr preferRelativeResize="0"/>
            <p:nvPr/>
          </p:nvPicPr>
          <p:blipFill rotWithShape="1">
            <a:blip r:embed="rId20">
              <a:alphaModFix/>
            </a:blip>
            <a:srcRect l="5530" t="34159" r="5506" b="34361"/>
            <a:stretch/>
          </p:blipFill>
          <p:spPr>
            <a:xfrm>
              <a:off x="4942108" y="3754487"/>
              <a:ext cx="957600" cy="254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6" name="Google Shape;566;p52" descr="Lunch Garden - RICH'L"/>
            <p:cNvPicPr preferRelativeResize="0"/>
            <p:nvPr/>
          </p:nvPicPr>
          <p:blipFill rotWithShape="1">
            <a:blip r:embed="rId21">
              <a:alphaModFix/>
            </a:blip>
            <a:srcRect l="7587" t="35324" r="9143" b="33752"/>
            <a:stretch/>
          </p:blipFill>
          <p:spPr>
            <a:xfrm>
              <a:off x="6116692" y="3653166"/>
              <a:ext cx="957600" cy="3556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7" name="Google Shape;567;p52" descr="Welkom bij Prik&amp;Tik | Prik&amp;Tik"/>
            <p:cNvPicPr preferRelativeResize="0"/>
            <p:nvPr/>
          </p:nvPicPr>
          <p:blipFill rotWithShape="1">
            <a:blip r:embed="rId22">
              <a:alphaModFix/>
            </a:blip>
            <a:srcRect l="11604" t="30028" r="11898" b="32913"/>
            <a:stretch/>
          </p:blipFill>
          <p:spPr>
            <a:xfrm>
              <a:off x="7276400" y="3664141"/>
              <a:ext cx="957600" cy="4639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8" name="Google Shape;568;p52" descr="Logo&#10;&#10;Description automatically generated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324495" y="1530130"/>
              <a:ext cx="957600" cy="2242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>
          <a:extLst>
            <a:ext uri="{FF2B5EF4-FFF2-40B4-BE49-F238E27FC236}">
              <a16:creationId xmlns:a16="http://schemas.microsoft.com/office/drawing/2014/main" id="{9972207F-031A-7178-A739-1694B8266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2">
            <a:extLst>
              <a:ext uri="{FF2B5EF4-FFF2-40B4-BE49-F238E27FC236}">
                <a16:creationId xmlns:a16="http://schemas.microsoft.com/office/drawing/2014/main" id="{2170137A-75CD-B477-667B-6CAB43F1FF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344" y="267595"/>
            <a:ext cx="8570983" cy="719859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 dirty="0"/>
              <a:t>Some of our construction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FF3BE6-E345-F2F9-C416-ABD0D46A4AC1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8299669" y="5055536"/>
            <a:ext cx="548700" cy="392662"/>
          </a:xfrm>
        </p:spPr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27</a:t>
            </a:fld>
            <a:endParaRPr lang="nl"/>
          </a:p>
        </p:txBody>
      </p:sp>
      <p:sp>
        <p:nvSpPr>
          <p:cNvPr id="11" name="Google Shape;254;p14">
            <a:extLst>
              <a:ext uri="{FF2B5EF4-FFF2-40B4-BE49-F238E27FC236}">
                <a16:creationId xmlns:a16="http://schemas.microsoft.com/office/drawing/2014/main" id="{01764431-79D7-636A-832F-86CD251F0DCD}"/>
              </a:ext>
            </a:extLst>
          </p:cNvPr>
          <p:cNvSpPr/>
          <p:nvPr/>
        </p:nvSpPr>
        <p:spPr>
          <a:xfrm>
            <a:off x="332436" y="1233410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55;p14">
            <a:extLst>
              <a:ext uri="{FF2B5EF4-FFF2-40B4-BE49-F238E27FC236}">
                <a16:creationId xmlns:a16="http://schemas.microsoft.com/office/drawing/2014/main" id="{F01DFF02-E53A-17BF-ADCD-A58BC197B7FC}"/>
              </a:ext>
            </a:extLst>
          </p:cNvPr>
          <p:cNvSpPr/>
          <p:nvPr/>
        </p:nvSpPr>
        <p:spPr>
          <a:xfrm>
            <a:off x="149740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6;p14">
            <a:extLst>
              <a:ext uri="{FF2B5EF4-FFF2-40B4-BE49-F238E27FC236}">
                <a16:creationId xmlns:a16="http://schemas.microsoft.com/office/drawing/2014/main" id="{82D725F8-8EEF-7C2A-F368-2550DA26D13C}"/>
              </a:ext>
            </a:extLst>
          </p:cNvPr>
          <p:cNvSpPr/>
          <p:nvPr/>
        </p:nvSpPr>
        <p:spPr>
          <a:xfrm>
            <a:off x="265516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57;p14">
            <a:extLst>
              <a:ext uri="{FF2B5EF4-FFF2-40B4-BE49-F238E27FC236}">
                <a16:creationId xmlns:a16="http://schemas.microsoft.com/office/drawing/2014/main" id="{7DB1BD90-6928-42A4-7947-A91FEC25D398}"/>
              </a:ext>
            </a:extLst>
          </p:cNvPr>
          <p:cNvSpPr/>
          <p:nvPr/>
        </p:nvSpPr>
        <p:spPr>
          <a:xfrm>
            <a:off x="381292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8;p14">
            <a:extLst>
              <a:ext uri="{FF2B5EF4-FFF2-40B4-BE49-F238E27FC236}">
                <a16:creationId xmlns:a16="http://schemas.microsoft.com/office/drawing/2014/main" id="{78983D8E-BCAF-5632-9491-A6DDEBEF7ED6}"/>
              </a:ext>
            </a:extLst>
          </p:cNvPr>
          <p:cNvSpPr/>
          <p:nvPr/>
        </p:nvSpPr>
        <p:spPr>
          <a:xfrm>
            <a:off x="497068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59;p14">
            <a:extLst>
              <a:ext uri="{FF2B5EF4-FFF2-40B4-BE49-F238E27FC236}">
                <a16:creationId xmlns:a16="http://schemas.microsoft.com/office/drawing/2014/main" id="{AE10F70B-15DC-DE4B-6D75-E8D7ADC96B03}"/>
              </a:ext>
            </a:extLst>
          </p:cNvPr>
          <p:cNvSpPr/>
          <p:nvPr/>
        </p:nvSpPr>
        <p:spPr>
          <a:xfrm>
            <a:off x="612844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60;p14">
            <a:extLst>
              <a:ext uri="{FF2B5EF4-FFF2-40B4-BE49-F238E27FC236}">
                <a16:creationId xmlns:a16="http://schemas.microsoft.com/office/drawing/2014/main" id="{00FB5BDB-DCF9-A875-271B-A53867B74A39}"/>
              </a:ext>
            </a:extLst>
          </p:cNvPr>
          <p:cNvSpPr/>
          <p:nvPr/>
        </p:nvSpPr>
        <p:spPr>
          <a:xfrm>
            <a:off x="33964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61;p14">
            <a:extLst>
              <a:ext uri="{FF2B5EF4-FFF2-40B4-BE49-F238E27FC236}">
                <a16:creationId xmlns:a16="http://schemas.microsoft.com/office/drawing/2014/main" id="{4525F7AC-6D3B-7F56-4031-997FEB021CC8}"/>
              </a:ext>
            </a:extLst>
          </p:cNvPr>
          <p:cNvSpPr/>
          <p:nvPr/>
        </p:nvSpPr>
        <p:spPr>
          <a:xfrm>
            <a:off x="149740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62;p14">
            <a:extLst>
              <a:ext uri="{FF2B5EF4-FFF2-40B4-BE49-F238E27FC236}">
                <a16:creationId xmlns:a16="http://schemas.microsoft.com/office/drawing/2014/main" id="{5674BB42-81AC-C4B6-40D3-353908630D79}"/>
              </a:ext>
            </a:extLst>
          </p:cNvPr>
          <p:cNvSpPr/>
          <p:nvPr/>
        </p:nvSpPr>
        <p:spPr>
          <a:xfrm>
            <a:off x="265516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63;p14">
            <a:extLst>
              <a:ext uri="{FF2B5EF4-FFF2-40B4-BE49-F238E27FC236}">
                <a16:creationId xmlns:a16="http://schemas.microsoft.com/office/drawing/2014/main" id="{B8E5DD37-39A3-1C8C-8FC0-B9A058B2D9BB}"/>
              </a:ext>
            </a:extLst>
          </p:cNvPr>
          <p:cNvSpPr/>
          <p:nvPr/>
        </p:nvSpPr>
        <p:spPr>
          <a:xfrm>
            <a:off x="381292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64;p14">
            <a:extLst>
              <a:ext uri="{FF2B5EF4-FFF2-40B4-BE49-F238E27FC236}">
                <a16:creationId xmlns:a16="http://schemas.microsoft.com/office/drawing/2014/main" id="{2CB86DDB-CAD8-E815-DCFE-1092A0F22571}"/>
              </a:ext>
            </a:extLst>
          </p:cNvPr>
          <p:cNvSpPr/>
          <p:nvPr/>
        </p:nvSpPr>
        <p:spPr>
          <a:xfrm>
            <a:off x="497068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65;p14">
            <a:extLst>
              <a:ext uri="{FF2B5EF4-FFF2-40B4-BE49-F238E27FC236}">
                <a16:creationId xmlns:a16="http://schemas.microsoft.com/office/drawing/2014/main" id="{89027283-7FB8-8B61-B8DD-B6A348655E10}"/>
              </a:ext>
            </a:extLst>
          </p:cNvPr>
          <p:cNvSpPr/>
          <p:nvPr/>
        </p:nvSpPr>
        <p:spPr>
          <a:xfrm>
            <a:off x="6128448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67;p14">
            <a:extLst>
              <a:ext uri="{FF2B5EF4-FFF2-40B4-BE49-F238E27FC236}">
                <a16:creationId xmlns:a16="http://schemas.microsoft.com/office/drawing/2014/main" id="{E49B8D43-A1B5-7F6A-02E3-BEFD3FC160A9}"/>
              </a:ext>
            </a:extLst>
          </p:cNvPr>
          <p:cNvSpPr/>
          <p:nvPr/>
        </p:nvSpPr>
        <p:spPr>
          <a:xfrm>
            <a:off x="7286198" y="12380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68;p14">
            <a:extLst>
              <a:ext uri="{FF2B5EF4-FFF2-40B4-BE49-F238E27FC236}">
                <a16:creationId xmlns:a16="http://schemas.microsoft.com/office/drawing/2014/main" id="{DDA2885D-69E1-89D5-2831-73D5E0487DF2}"/>
              </a:ext>
            </a:extLst>
          </p:cNvPr>
          <p:cNvSpPr/>
          <p:nvPr/>
        </p:nvSpPr>
        <p:spPr>
          <a:xfrm>
            <a:off x="7276871" y="2384334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88;p14" descr="Afbeelding met illustratie&#10;&#10;Automatisch gegenereerde beschrijving">
            <a:extLst>
              <a:ext uri="{FF2B5EF4-FFF2-40B4-BE49-F238E27FC236}">
                <a16:creationId xmlns:a16="http://schemas.microsoft.com/office/drawing/2014/main" id="{E95D6719-D4F3-C9F4-F6AC-A8D7B2180C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4461" t="-6427" r="-4081" b="-11288"/>
          <a:stretch/>
        </p:blipFill>
        <p:spPr>
          <a:xfrm>
            <a:off x="1577573" y="1595348"/>
            <a:ext cx="833575" cy="3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89;p14" descr="X²O Badkamers reviews| Bekijk consumentenreviews over x2o.nl">
            <a:extLst>
              <a:ext uri="{FF2B5EF4-FFF2-40B4-BE49-F238E27FC236}">
                <a16:creationId xmlns:a16="http://schemas.microsoft.com/office/drawing/2014/main" id="{FEA90DAB-DDC4-7988-2146-8E9ABC40A1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8857" y="1482756"/>
            <a:ext cx="505979" cy="5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hthoek 5">
            <a:extLst>
              <a:ext uri="{FF2B5EF4-FFF2-40B4-BE49-F238E27FC236}">
                <a16:creationId xmlns:a16="http://schemas.microsoft.com/office/drawing/2014/main" id="{D2502881-DCBF-E183-79B3-C41323DD68FB}"/>
              </a:ext>
            </a:extLst>
          </p:cNvPr>
          <p:cNvSpPr/>
          <p:nvPr/>
        </p:nvSpPr>
        <p:spPr>
          <a:xfrm>
            <a:off x="339250" y="1233410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Rechthoek 6">
            <a:extLst>
              <a:ext uri="{FF2B5EF4-FFF2-40B4-BE49-F238E27FC236}">
                <a16:creationId xmlns:a16="http://schemas.microsoft.com/office/drawing/2014/main" id="{19AB90FC-32CA-DC1F-2353-D2B35318CAC5}"/>
              </a:ext>
            </a:extLst>
          </p:cNvPr>
          <p:cNvSpPr/>
          <p:nvPr/>
        </p:nvSpPr>
        <p:spPr>
          <a:xfrm>
            <a:off x="332436" y="2372840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1" name="Rechthoek 8">
            <a:extLst>
              <a:ext uri="{FF2B5EF4-FFF2-40B4-BE49-F238E27FC236}">
                <a16:creationId xmlns:a16="http://schemas.microsoft.com/office/drawing/2014/main" id="{3EF0FD35-C667-9815-219B-6EDF848E5530}"/>
              </a:ext>
            </a:extLst>
          </p:cNvPr>
          <p:cNvSpPr/>
          <p:nvPr/>
        </p:nvSpPr>
        <p:spPr>
          <a:xfrm>
            <a:off x="3799405" y="1233992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2" name="Rechthoek 9">
            <a:extLst>
              <a:ext uri="{FF2B5EF4-FFF2-40B4-BE49-F238E27FC236}">
                <a16:creationId xmlns:a16="http://schemas.microsoft.com/office/drawing/2014/main" id="{3A1E7D12-4D3F-123C-11CF-45ED54DB7C8B}"/>
              </a:ext>
            </a:extLst>
          </p:cNvPr>
          <p:cNvSpPr/>
          <p:nvPr/>
        </p:nvSpPr>
        <p:spPr>
          <a:xfrm>
            <a:off x="6111141" y="1233410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3" name="Rechthoek 10">
            <a:extLst>
              <a:ext uri="{FF2B5EF4-FFF2-40B4-BE49-F238E27FC236}">
                <a16:creationId xmlns:a16="http://schemas.microsoft.com/office/drawing/2014/main" id="{5633FB01-B653-EEB8-CAD6-0992C9B7754B}"/>
              </a:ext>
            </a:extLst>
          </p:cNvPr>
          <p:cNvSpPr/>
          <p:nvPr/>
        </p:nvSpPr>
        <p:spPr>
          <a:xfrm>
            <a:off x="7282424" y="1233410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4" name="Rechthoek 11">
            <a:extLst>
              <a:ext uri="{FF2B5EF4-FFF2-40B4-BE49-F238E27FC236}">
                <a16:creationId xmlns:a16="http://schemas.microsoft.com/office/drawing/2014/main" id="{82BA0B35-F095-47B0-5DFC-73C241D96F20}"/>
              </a:ext>
            </a:extLst>
          </p:cNvPr>
          <p:cNvSpPr/>
          <p:nvPr/>
        </p:nvSpPr>
        <p:spPr>
          <a:xfrm>
            <a:off x="7291632" y="2372840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5" name="Rechthoek 12">
            <a:extLst>
              <a:ext uri="{FF2B5EF4-FFF2-40B4-BE49-F238E27FC236}">
                <a16:creationId xmlns:a16="http://schemas.microsoft.com/office/drawing/2014/main" id="{E9C95551-CB98-9AC3-91DF-136793FF7AAC}"/>
              </a:ext>
            </a:extLst>
          </p:cNvPr>
          <p:cNvSpPr/>
          <p:nvPr/>
        </p:nvSpPr>
        <p:spPr>
          <a:xfrm>
            <a:off x="3815640" y="2380292"/>
            <a:ext cx="993900" cy="99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6" name="Google Shape;347;p29">
            <a:extLst>
              <a:ext uri="{FF2B5EF4-FFF2-40B4-BE49-F238E27FC236}">
                <a16:creationId xmlns:a16="http://schemas.microsoft.com/office/drawing/2014/main" id="{87942320-BBAB-0F84-E2D4-86C0948B0B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-1405" t="-339" r="-1406"/>
          <a:stretch/>
        </p:blipFill>
        <p:spPr>
          <a:xfrm>
            <a:off x="545312" y="2616789"/>
            <a:ext cx="526395" cy="5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58;p29" descr="Eric Colson - vendeur shop - Clabots | LinkedIn">
            <a:extLst>
              <a:ext uri="{FF2B5EF4-FFF2-40B4-BE49-F238E27FC236}">
                <a16:creationId xmlns:a16="http://schemas.microsoft.com/office/drawing/2014/main" id="{8D0FCE05-ECB6-24DC-0772-FD87D66DC93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27835" b="25356"/>
          <a:stretch/>
        </p:blipFill>
        <p:spPr>
          <a:xfrm>
            <a:off x="6207574" y="2713652"/>
            <a:ext cx="811550" cy="379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Lecot - De vakhandel voor elke bouwprofessional">
            <a:extLst>
              <a:ext uri="{FF2B5EF4-FFF2-40B4-BE49-F238E27FC236}">
                <a16:creationId xmlns:a16="http://schemas.microsoft.com/office/drawing/2014/main" id="{099E25F8-866A-F4BB-ABEA-CBF55EC98D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8363" y="2501153"/>
            <a:ext cx="952871" cy="756805"/>
          </a:xfrm>
          <a:prstGeom prst="rect">
            <a:avLst/>
          </a:prstGeom>
        </p:spPr>
      </p:pic>
      <p:pic>
        <p:nvPicPr>
          <p:cNvPr id="40" name="Picture 39" descr="Deschacht - Bouwen aan Vlaanderen">
            <a:extLst>
              <a:ext uri="{FF2B5EF4-FFF2-40B4-BE49-F238E27FC236}">
                <a16:creationId xmlns:a16="http://schemas.microsoft.com/office/drawing/2014/main" id="{98565CD9-1B5D-38A5-A458-3A952C1785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6670" y="2635609"/>
            <a:ext cx="939634" cy="468361"/>
          </a:xfrm>
          <a:prstGeom prst="rect">
            <a:avLst/>
          </a:prstGeom>
        </p:spPr>
      </p:pic>
      <p:pic>
        <p:nvPicPr>
          <p:cNvPr id="41" name="Picture 12">
            <a:extLst>
              <a:ext uri="{FF2B5EF4-FFF2-40B4-BE49-F238E27FC236}">
                <a16:creationId xmlns:a16="http://schemas.microsoft.com/office/drawing/2014/main" id="{395A359C-3FDB-7947-D162-BD3A19AF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554" y="2487621"/>
            <a:ext cx="760070" cy="76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oogle Shape;348;p29">
            <a:extLst>
              <a:ext uri="{FF2B5EF4-FFF2-40B4-BE49-F238E27FC236}">
                <a16:creationId xmlns:a16="http://schemas.microsoft.com/office/drawing/2014/main" id="{77E2AFBA-A23A-F6E5-3FB8-82D36BDDC0E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66042" y="2703278"/>
            <a:ext cx="771926" cy="3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260;p14">
            <a:extLst>
              <a:ext uri="{FF2B5EF4-FFF2-40B4-BE49-F238E27FC236}">
                <a16:creationId xmlns:a16="http://schemas.microsoft.com/office/drawing/2014/main" id="{03045706-28F1-90A6-7D3A-20914D7EDC9E}"/>
              </a:ext>
            </a:extLst>
          </p:cNvPr>
          <p:cNvSpPr/>
          <p:nvPr/>
        </p:nvSpPr>
        <p:spPr>
          <a:xfrm>
            <a:off x="36854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261;p14">
            <a:extLst>
              <a:ext uri="{FF2B5EF4-FFF2-40B4-BE49-F238E27FC236}">
                <a16:creationId xmlns:a16="http://schemas.microsoft.com/office/drawing/2014/main" id="{E44A5B39-F44F-3E94-6AF8-99E9C11B4B7C}"/>
              </a:ext>
            </a:extLst>
          </p:cNvPr>
          <p:cNvSpPr/>
          <p:nvPr/>
        </p:nvSpPr>
        <p:spPr>
          <a:xfrm>
            <a:off x="152630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262;p14">
            <a:extLst>
              <a:ext uri="{FF2B5EF4-FFF2-40B4-BE49-F238E27FC236}">
                <a16:creationId xmlns:a16="http://schemas.microsoft.com/office/drawing/2014/main" id="{BCA295C8-0069-78A3-F43B-4533CC13A419}"/>
              </a:ext>
            </a:extLst>
          </p:cNvPr>
          <p:cNvSpPr/>
          <p:nvPr/>
        </p:nvSpPr>
        <p:spPr>
          <a:xfrm>
            <a:off x="268406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263;p14">
            <a:extLst>
              <a:ext uri="{FF2B5EF4-FFF2-40B4-BE49-F238E27FC236}">
                <a16:creationId xmlns:a16="http://schemas.microsoft.com/office/drawing/2014/main" id="{9095EFA6-FE72-B7F9-BC6C-06F8876D025D}"/>
              </a:ext>
            </a:extLst>
          </p:cNvPr>
          <p:cNvSpPr/>
          <p:nvPr/>
        </p:nvSpPr>
        <p:spPr>
          <a:xfrm>
            <a:off x="384182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264;p14">
            <a:extLst>
              <a:ext uri="{FF2B5EF4-FFF2-40B4-BE49-F238E27FC236}">
                <a16:creationId xmlns:a16="http://schemas.microsoft.com/office/drawing/2014/main" id="{9582236D-A661-7D0F-30BE-F54B379D6A4D}"/>
              </a:ext>
            </a:extLst>
          </p:cNvPr>
          <p:cNvSpPr/>
          <p:nvPr/>
        </p:nvSpPr>
        <p:spPr>
          <a:xfrm>
            <a:off x="499958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265;p14">
            <a:extLst>
              <a:ext uri="{FF2B5EF4-FFF2-40B4-BE49-F238E27FC236}">
                <a16:creationId xmlns:a16="http://schemas.microsoft.com/office/drawing/2014/main" id="{113A01D2-8F5D-DEE2-01EE-30ACCDC5B096}"/>
              </a:ext>
            </a:extLst>
          </p:cNvPr>
          <p:cNvSpPr/>
          <p:nvPr/>
        </p:nvSpPr>
        <p:spPr>
          <a:xfrm>
            <a:off x="6157346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268;p14">
            <a:extLst>
              <a:ext uri="{FF2B5EF4-FFF2-40B4-BE49-F238E27FC236}">
                <a16:creationId xmlns:a16="http://schemas.microsoft.com/office/drawing/2014/main" id="{D91AF02A-7D07-8058-3803-34F57C58A9A2}"/>
              </a:ext>
            </a:extLst>
          </p:cNvPr>
          <p:cNvSpPr/>
          <p:nvPr/>
        </p:nvSpPr>
        <p:spPr>
          <a:xfrm>
            <a:off x="7305769" y="3528947"/>
            <a:ext cx="993900" cy="993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Picture 2" descr="Home | Aertssen">
            <a:extLst>
              <a:ext uri="{FF2B5EF4-FFF2-40B4-BE49-F238E27FC236}">
                <a16:creationId xmlns:a16="http://schemas.microsoft.com/office/drawing/2014/main" id="{09620A27-FDF2-1213-8EC5-9333F4642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06" y="1496750"/>
            <a:ext cx="976492" cy="51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>
            <a:extLst>
              <a:ext uri="{FF2B5EF4-FFF2-40B4-BE49-F238E27FC236}">
                <a16:creationId xmlns:a16="http://schemas.microsoft.com/office/drawing/2014/main" id="{442BA2B3-9B9B-E6A9-8683-DFEF82E41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894" y="1629324"/>
            <a:ext cx="940410" cy="20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Beek | Vandersanden">
            <a:extLst>
              <a:ext uri="{FF2B5EF4-FFF2-40B4-BE49-F238E27FC236}">
                <a16:creationId xmlns:a16="http://schemas.microsoft.com/office/drawing/2014/main" id="{B48D08B9-0149-4AB6-047F-D4AC4461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93" y="2609876"/>
            <a:ext cx="864754" cy="46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0" descr="Coeck Home">
            <a:extLst>
              <a:ext uri="{FF2B5EF4-FFF2-40B4-BE49-F238E27FC236}">
                <a16:creationId xmlns:a16="http://schemas.microsoft.com/office/drawing/2014/main" id="{9C370D6D-05BB-6E9C-F57B-FB3B2E684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593" y="1551434"/>
            <a:ext cx="1000505" cy="40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DEXIS Belgium – Maintenance Belgium!">
            <a:extLst>
              <a:ext uri="{FF2B5EF4-FFF2-40B4-BE49-F238E27FC236}">
                <a16:creationId xmlns:a16="http://schemas.microsoft.com/office/drawing/2014/main" id="{EADD06BF-5DAB-7775-E3A8-EFF5514F9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174" y="1517335"/>
            <a:ext cx="884964" cy="49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4" descr="ODM | LinkedIn">
            <a:extLst>
              <a:ext uri="{FF2B5EF4-FFF2-40B4-BE49-F238E27FC236}">
                <a16:creationId xmlns:a16="http://schemas.microsoft.com/office/drawing/2014/main" id="{9D1C5919-A39F-80C7-9193-B0A54205A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2" y="3608163"/>
            <a:ext cx="835467" cy="83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6" descr="Belisol. Altijd zeker. | Belisol">
            <a:extLst>
              <a:ext uri="{FF2B5EF4-FFF2-40B4-BE49-F238E27FC236}">
                <a16:creationId xmlns:a16="http://schemas.microsoft.com/office/drawing/2014/main" id="{8EC955A6-C31A-FA5D-ADE4-A1609A10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79" y="3727419"/>
            <a:ext cx="596953" cy="5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0" descr="Rust-Oleum - Consumer Group | RPM International Inc.">
            <a:extLst>
              <a:ext uri="{FF2B5EF4-FFF2-40B4-BE49-F238E27FC236}">
                <a16:creationId xmlns:a16="http://schemas.microsoft.com/office/drawing/2014/main" id="{56B38B27-42C6-8716-8C0F-99ADB3384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782" y="3788070"/>
            <a:ext cx="842416" cy="47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2" descr="Ventilair Group Belgium | Ventilair Group Belgium">
            <a:extLst>
              <a:ext uri="{FF2B5EF4-FFF2-40B4-BE49-F238E27FC236}">
                <a16:creationId xmlns:a16="http://schemas.microsoft.com/office/drawing/2014/main" id="{86B7442B-4C15-D203-F06A-3055E403A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29" y="3784328"/>
            <a:ext cx="1036852" cy="41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6">
            <a:extLst>
              <a:ext uri="{FF2B5EF4-FFF2-40B4-BE49-F238E27FC236}">
                <a16:creationId xmlns:a16="http://schemas.microsoft.com/office/drawing/2014/main" id="{473EBEAD-83F5-7B4B-A849-3036FEB17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24" y="3827680"/>
            <a:ext cx="863800" cy="33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" name="Picture 38">
            <a:extLst>
              <a:ext uri="{FF2B5EF4-FFF2-40B4-BE49-F238E27FC236}">
                <a16:creationId xmlns:a16="http://schemas.microsoft.com/office/drawing/2014/main" id="{774697D5-4B51-5346-A496-AEB1BD9C6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024" y="1595458"/>
            <a:ext cx="872279" cy="27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" name="Picture 40" descr="New brand name, company name and visual identity">
            <a:extLst>
              <a:ext uri="{FF2B5EF4-FFF2-40B4-BE49-F238E27FC236}">
                <a16:creationId xmlns:a16="http://schemas.microsoft.com/office/drawing/2014/main" id="{FF24659D-866D-D20C-5391-41EF3925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291" y="3668038"/>
            <a:ext cx="722833" cy="72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" name="Picture 44" descr="Logo's">
            <a:extLst>
              <a:ext uri="{FF2B5EF4-FFF2-40B4-BE49-F238E27FC236}">
                <a16:creationId xmlns:a16="http://schemas.microsoft.com/office/drawing/2014/main" id="{C992E075-75A0-68B3-56B4-16C2A2177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93" y="3827680"/>
            <a:ext cx="983976" cy="38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326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54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/>
              <a:t>Some of our logistics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94F89C-1DCD-DD45-BE65-93B686A89D2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28</a:t>
            </a:fld>
            <a:endParaRPr lang="nl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6C5C15-65A6-33CA-A98E-D14393883739}"/>
              </a:ext>
            </a:extLst>
          </p:cNvPr>
          <p:cNvGrpSpPr/>
          <p:nvPr/>
        </p:nvGrpSpPr>
        <p:grpSpPr>
          <a:xfrm>
            <a:off x="280415" y="960585"/>
            <a:ext cx="8686500" cy="3595285"/>
            <a:chOff x="311700" y="1093925"/>
            <a:chExt cx="7940450" cy="3286500"/>
          </a:xfrm>
        </p:grpSpPr>
        <p:sp>
          <p:nvSpPr>
            <p:cNvPr id="623" name="Google Shape;623;p54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4" name="Google Shape;624;p54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5" name="Google Shape;625;p54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6" name="Google Shape;626;p54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7" name="Google Shape;627;p54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8" name="Google Shape;628;p54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29" name="Google Shape;629;p54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0" name="Google Shape;630;p54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1" name="Google Shape;631;p54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2" name="Google Shape;632;p54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3" name="Google Shape;633;p54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4" name="Google Shape;634;p54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5" name="Google Shape;635;p54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6" name="Google Shape;636;p54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7" name="Google Shape;637;p54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8" name="Google Shape;638;p54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39" name="Google Shape;639;p54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40" name="Google Shape;640;p54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41" name="Google Shape;641;p54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42" name="Google Shape;642;p54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643" name="Google Shape;643;p54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644" name="Google Shape;644;p54" descr="Boels Rental Employees, Location, Careers | LinkedIn"/>
            <p:cNvPicPr preferRelativeResize="0"/>
            <p:nvPr/>
          </p:nvPicPr>
          <p:blipFill rotWithShape="1">
            <a:blip r:embed="rId3">
              <a:alphaModFix/>
            </a:blip>
            <a:srcRect l="6207" t="26429" r="7041" b="27668"/>
            <a:stretch/>
          </p:blipFill>
          <p:spPr>
            <a:xfrm>
              <a:off x="344885" y="1345484"/>
              <a:ext cx="927530" cy="490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5" name="Google Shape;645;p5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54146" y="1257655"/>
              <a:ext cx="824528" cy="6664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6" name="Google Shape;646;p54" descr="Logo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645370" y="1381734"/>
              <a:ext cx="957600" cy="4182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56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en-US"/>
              <a:t>Some of our cities &amp; municipalities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20A4A9-7E63-1D24-D7C6-D1A6E3F0A05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29</a:t>
            </a:fld>
            <a:endParaRPr lang="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8EC64D-CC79-3FD3-D7AE-05318FE56BEA}"/>
              </a:ext>
            </a:extLst>
          </p:cNvPr>
          <p:cNvGrpSpPr/>
          <p:nvPr/>
        </p:nvGrpSpPr>
        <p:grpSpPr>
          <a:xfrm>
            <a:off x="280414" y="960584"/>
            <a:ext cx="8686500" cy="3595285"/>
            <a:chOff x="311700" y="1093925"/>
            <a:chExt cx="7940450" cy="3286500"/>
          </a:xfrm>
        </p:grpSpPr>
        <p:sp>
          <p:nvSpPr>
            <p:cNvPr id="699" name="Google Shape;699;p56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0" name="Google Shape;700;p56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1" name="Google Shape;701;p56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2" name="Google Shape;702;p56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3" name="Google Shape;703;p56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4" name="Google Shape;704;p56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5" name="Google Shape;705;p56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6" name="Google Shape;706;p56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7" name="Google Shape;707;p56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8" name="Google Shape;708;p56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09" name="Google Shape;709;p56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0" name="Google Shape;710;p56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1" name="Google Shape;711;p56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2" name="Google Shape;712;p56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3" name="Google Shape;713;p56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4" name="Google Shape;714;p56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5" name="Google Shape;715;p56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6" name="Google Shape;716;p56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7" name="Google Shape;717;p56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8" name="Google Shape;718;p56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19" name="Google Shape;719;p56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720" name="Google Shape;720;p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1850" y="1329485"/>
              <a:ext cx="993599" cy="521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1" name="Google Shape;721;p56" descr="Digipolis - Digitaal.Talent@Gent • ALL DIGITAL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64462" y="1252362"/>
              <a:ext cx="993599" cy="629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2" name="Google Shape;722;p56" descr="Logo's en huisstijl | Departement Welzijn, Volksgezondheid en Gezin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627521" y="1406393"/>
              <a:ext cx="993599" cy="367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3" name="Google Shape;723;p56" descr="logo-bosa - EEMA"/>
            <p:cNvPicPr preferRelativeResize="0"/>
            <p:nvPr/>
          </p:nvPicPr>
          <p:blipFill rotWithShape="1">
            <a:blip r:embed="rId6">
              <a:alphaModFix/>
            </a:blip>
            <a:srcRect t="17970" b="17970"/>
            <a:stretch/>
          </p:blipFill>
          <p:spPr>
            <a:xfrm>
              <a:off x="3784970" y="1314335"/>
              <a:ext cx="993599" cy="629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p5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943041" y="1374714"/>
              <a:ext cx="993599" cy="49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5" name="Google Shape;725;p5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261693" y="1234002"/>
              <a:ext cx="671513" cy="7096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6" name="Google Shape;726;p56"/>
            <p:cNvPicPr preferRelativeResize="0"/>
            <p:nvPr/>
          </p:nvPicPr>
          <p:blipFill rotWithShape="1">
            <a:blip r:embed="rId9">
              <a:alphaModFix/>
            </a:blip>
            <a:srcRect l="4645" r="4645"/>
            <a:stretch/>
          </p:blipFill>
          <p:spPr>
            <a:xfrm>
              <a:off x="7258551" y="1377119"/>
              <a:ext cx="993599" cy="43393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7"/>
          <p:cNvSpPr txBox="1"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US"/>
              <a:t>Some of our automotive references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D96C2E-026D-1B24-1576-FBAEAD32B2B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>
            <a:normAutofit/>
          </a:bodyPr>
          <a:lstStyle/>
          <a:p>
            <a:pPr lvl="0"/>
            <a:fld id="{00000000-1234-1234-1234-123412341234}" type="slidenum">
              <a:rPr lang="nl" smtClean="0"/>
              <a:pPr lvl="0"/>
              <a:t>30</a:t>
            </a:fld>
            <a:endParaRPr lang="nl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EB013F-B708-7CC5-ECF5-529DE253D48D}"/>
              </a:ext>
            </a:extLst>
          </p:cNvPr>
          <p:cNvGrpSpPr/>
          <p:nvPr/>
        </p:nvGrpSpPr>
        <p:grpSpPr>
          <a:xfrm>
            <a:off x="280414" y="960583"/>
            <a:ext cx="8686500" cy="3595285"/>
            <a:chOff x="311700" y="1093925"/>
            <a:chExt cx="7940450" cy="3286500"/>
          </a:xfrm>
        </p:grpSpPr>
        <p:sp>
          <p:nvSpPr>
            <p:cNvPr id="733" name="Google Shape;733;p57"/>
            <p:cNvSpPr/>
            <p:nvPr/>
          </p:nvSpPr>
          <p:spPr>
            <a:xfrm>
              <a:off x="3117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4" name="Google Shape;734;p57"/>
            <p:cNvSpPr/>
            <p:nvPr/>
          </p:nvSpPr>
          <p:spPr>
            <a:xfrm>
              <a:off x="146946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5" name="Google Shape;735;p57"/>
            <p:cNvSpPr/>
            <p:nvPr/>
          </p:nvSpPr>
          <p:spPr>
            <a:xfrm>
              <a:off x="262722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6" name="Google Shape;736;p57"/>
            <p:cNvSpPr/>
            <p:nvPr/>
          </p:nvSpPr>
          <p:spPr>
            <a:xfrm>
              <a:off x="378498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7" name="Google Shape;737;p57"/>
            <p:cNvSpPr/>
            <p:nvPr/>
          </p:nvSpPr>
          <p:spPr>
            <a:xfrm>
              <a:off x="494274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8" name="Google Shape;738;p57"/>
            <p:cNvSpPr/>
            <p:nvPr/>
          </p:nvSpPr>
          <p:spPr>
            <a:xfrm>
              <a:off x="610050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39" name="Google Shape;739;p57"/>
            <p:cNvSpPr/>
            <p:nvPr/>
          </p:nvSpPr>
          <p:spPr>
            <a:xfrm>
              <a:off x="3117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0" name="Google Shape;740;p57"/>
            <p:cNvSpPr/>
            <p:nvPr/>
          </p:nvSpPr>
          <p:spPr>
            <a:xfrm>
              <a:off x="146946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1" name="Google Shape;741;p57"/>
            <p:cNvSpPr/>
            <p:nvPr/>
          </p:nvSpPr>
          <p:spPr>
            <a:xfrm>
              <a:off x="262722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2" name="Google Shape;742;p57"/>
            <p:cNvSpPr/>
            <p:nvPr/>
          </p:nvSpPr>
          <p:spPr>
            <a:xfrm>
              <a:off x="378498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3" name="Google Shape;743;p57"/>
            <p:cNvSpPr/>
            <p:nvPr/>
          </p:nvSpPr>
          <p:spPr>
            <a:xfrm>
              <a:off x="494274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4" name="Google Shape;744;p57"/>
            <p:cNvSpPr/>
            <p:nvPr/>
          </p:nvSpPr>
          <p:spPr>
            <a:xfrm>
              <a:off x="610050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5" name="Google Shape;745;p57"/>
            <p:cNvSpPr/>
            <p:nvPr/>
          </p:nvSpPr>
          <p:spPr>
            <a:xfrm>
              <a:off x="3117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6" name="Google Shape;746;p57"/>
            <p:cNvSpPr/>
            <p:nvPr/>
          </p:nvSpPr>
          <p:spPr>
            <a:xfrm>
              <a:off x="146946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7" name="Google Shape;747;p57"/>
            <p:cNvSpPr/>
            <p:nvPr/>
          </p:nvSpPr>
          <p:spPr>
            <a:xfrm>
              <a:off x="262722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8" name="Google Shape;748;p57"/>
            <p:cNvSpPr/>
            <p:nvPr/>
          </p:nvSpPr>
          <p:spPr>
            <a:xfrm>
              <a:off x="378498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49" name="Google Shape;749;p57"/>
            <p:cNvSpPr/>
            <p:nvPr/>
          </p:nvSpPr>
          <p:spPr>
            <a:xfrm>
              <a:off x="494274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50" name="Google Shape;750;p57"/>
            <p:cNvSpPr/>
            <p:nvPr/>
          </p:nvSpPr>
          <p:spPr>
            <a:xfrm>
              <a:off x="610050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51" name="Google Shape;751;p57"/>
            <p:cNvSpPr/>
            <p:nvPr/>
          </p:nvSpPr>
          <p:spPr>
            <a:xfrm>
              <a:off x="7258250" y="10939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52" name="Google Shape;752;p57"/>
            <p:cNvSpPr/>
            <p:nvPr/>
          </p:nvSpPr>
          <p:spPr>
            <a:xfrm>
              <a:off x="7258250" y="22402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sp>
          <p:nvSpPr>
            <p:cNvPr id="753" name="Google Shape;753;p57"/>
            <p:cNvSpPr/>
            <p:nvPr/>
          </p:nvSpPr>
          <p:spPr>
            <a:xfrm>
              <a:off x="7258250" y="3386525"/>
              <a:ext cx="993900" cy="993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u="none" strike="noStrike" cap="none">
                <a:solidFill>
                  <a:srgbClr val="000000"/>
                </a:solidFill>
                <a:latin typeface="Proxima Nova" panose="02000506030000020004" pitchFamily="2" charset="0"/>
                <a:sym typeface="Arial"/>
              </a:endParaRPr>
            </a:p>
          </p:txBody>
        </p:sp>
        <p:pic>
          <p:nvPicPr>
            <p:cNvPr id="754" name="Google Shape;754;p57" descr="Logo Toyota Png - Free Transparent PNG Logos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3850" y="1295552"/>
              <a:ext cx="849600" cy="5906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5" name="Google Shape;755;p5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87610" y="1528175"/>
              <a:ext cx="957600" cy="125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0B77AF-4F9D-48B0-9490-76E6925C16FD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 smtClean="0"/>
              <a:t>31</a:t>
            </a:fld>
            <a:endParaRPr lang="nl"/>
          </a:p>
        </p:txBody>
      </p:sp>
      <p:sp>
        <p:nvSpPr>
          <p:cNvPr id="766" name="Google Shape;766;p25"/>
          <p:cNvSpPr txBox="1">
            <a:spLocks noGrp="1"/>
          </p:cNvSpPr>
          <p:nvPr>
            <p:ph type="subTitle" idx="4294967295"/>
          </p:nvPr>
        </p:nvSpPr>
        <p:spPr>
          <a:xfrm>
            <a:off x="274877" y="1747838"/>
            <a:ext cx="279082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 sz="1400" b="1" dirty="0">
                <a:solidFill>
                  <a:schemeClr val="bg1"/>
                </a:solidFill>
              </a:rPr>
              <a:t>[Naam spreker]</a:t>
            </a:r>
            <a:endParaRPr sz="1400" b="1" dirty="0">
              <a:solidFill>
                <a:schemeClr val="bg1"/>
              </a:solidFill>
            </a:endParaRPr>
          </a:p>
        </p:txBody>
      </p:sp>
      <p:sp>
        <p:nvSpPr>
          <p:cNvPr id="767" name="Google Shape;767;p25"/>
          <p:cNvSpPr txBox="1">
            <a:spLocks noGrp="1"/>
          </p:cNvSpPr>
          <p:nvPr>
            <p:ph type="subTitle" idx="4294967295"/>
          </p:nvPr>
        </p:nvSpPr>
        <p:spPr>
          <a:xfrm>
            <a:off x="435254" y="2147888"/>
            <a:ext cx="2451100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dirty="0">
                <a:solidFill>
                  <a:schemeClr val="bg1"/>
                </a:solidFill>
              </a:rPr>
              <a:t>+32 (0)3 871 99 66</a:t>
            </a:r>
            <a:endParaRPr sz="10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dirty="0">
                <a:solidFill>
                  <a:schemeClr val="bg1"/>
                </a:solidFill>
              </a:rPr>
              <a:t>info@xploregroup.be</a:t>
            </a:r>
            <a:endParaRPr sz="10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dirty="0">
                <a:solidFill>
                  <a:schemeClr val="bg1"/>
                </a:solidFill>
              </a:rPr>
              <a:t>Prins Boudewijnlaan 24E, 2550 Kontich </a:t>
            </a:r>
            <a:endParaRPr sz="1000" dirty="0">
              <a:solidFill>
                <a:schemeClr val="bg1"/>
              </a:solidFill>
            </a:endParaRPr>
          </a:p>
        </p:txBody>
      </p:sp>
      <p:sp>
        <p:nvSpPr>
          <p:cNvPr id="768" name="Google Shape;768;p25"/>
          <p:cNvSpPr txBox="1">
            <a:spLocks noGrp="1"/>
          </p:cNvSpPr>
          <p:nvPr>
            <p:ph type="subTitle" idx="4294967295"/>
          </p:nvPr>
        </p:nvSpPr>
        <p:spPr>
          <a:xfrm>
            <a:off x="3542293" y="2147888"/>
            <a:ext cx="2451100" cy="103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b="1" dirty="0">
                <a:solidFill>
                  <a:schemeClr val="bg1"/>
                </a:solidFill>
              </a:rPr>
              <a:t>linkedin.com/</a:t>
            </a:r>
            <a:r>
              <a:rPr lang="nl" sz="1000" dirty="0">
                <a:solidFill>
                  <a:schemeClr val="bg1"/>
                </a:solidFill>
              </a:rPr>
              <a:t>company/xploregroup</a:t>
            </a:r>
            <a:endParaRPr sz="10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b="1" dirty="0">
                <a:solidFill>
                  <a:schemeClr val="bg1"/>
                </a:solidFill>
              </a:rPr>
              <a:t>facebook.com/</a:t>
            </a:r>
            <a:r>
              <a:rPr lang="nl" sz="1000" dirty="0">
                <a:solidFill>
                  <a:schemeClr val="bg1"/>
                </a:solidFill>
              </a:rPr>
              <a:t>XploreGroup.be</a:t>
            </a:r>
            <a:endParaRPr sz="1000" dirty="0">
              <a:solidFill>
                <a:schemeClr val="bg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nl" sz="1000" b="1" dirty="0">
                <a:solidFill>
                  <a:schemeClr val="bg1"/>
                </a:solidFill>
              </a:rPr>
              <a:t>twitter.com/</a:t>
            </a:r>
            <a:r>
              <a:rPr lang="nl" sz="1000" dirty="0">
                <a:solidFill>
                  <a:schemeClr val="bg1"/>
                </a:solidFill>
              </a:rPr>
              <a:t>XploreGroup</a:t>
            </a:r>
            <a:endParaRPr sz="1000" dirty="0">
              <a:solidFill>
                <a:schemeClr val="bg1"/>
              </a:solidFill>
            </a:endParaRPr>
          </a:p>
        </p:txBody>
      </p:sp>
      <p:sp>
        <p:nvSpPr>
          <p:cNvPr id="775" name="Google Shape;775;p25"/>
          <p:cNvSpPr txBox="1">
            <a:spLocks noGrp="1"/>
          </p:cNvSpPr>
          <p:nvPr>
            <p:ph type="subTitle" idx="4294967295"/>
          </p:nvPr>
        </p:nvSpPr>
        <p:spPr>
          <a:xfrm>
            <a:off x="274877" y="955675"/>
            <a:ext cx="4813171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 sz="3200" b="1" dirty="0">
                <a:solidFill>
                  <a:schemeClr val="bg1"/>
                </a:solidFill>
              </a:rPr>
              <a:t>Neem contact op</a:t>
            </a:r>
            <a:endParaRPr sz="3200" b="1" dirty="0">
              <a:solidFill>
                <a:schemeClr val="bg1"/>
              </a:solidFill>
            </a:endParaRPr>
          </a:p>
        </p:txBody>
      </p:sp>
      <p:pic>
        <p:nvPicPr>
          <p:cNvPr id="769" name="Google Shape;76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877" y="2663635"/>
            <a:ext cx="164046" cy="1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1213" y="2931199"/>
            <a:ext cx="164046" cy="1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1213" y="2355413"/>
            <a:ext cx="164046" cy="1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11213" y="2663635"/>
            <a:ext cx="164046" cy="1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4877" y="2931199"/>
            <a:ext cx="164046" cy="1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4877" y="2355413"/>
            <a:ext cx="164050" cy="16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74C0FE-A722-0C6B-29F8-535C7BCE1B78}"/>
              </a:ext>
            </a:extLst>
          </p:cNvPr>
          <p:cNvSpPr/>
          <p:nvPr/>
        </p:nvSpPr>
        <p:spPr>
          <a:xfrm>
            <a:off x="0" y="2773018"/>
            <a:ext cx="9144000" cy="2370482"/>
          </a:xfrm>
          <a:prstGeom prst="rect">
            <a:avLst/>
          </a:prstGeom>
          <a:solidFill>
            <a:srgbClr val="1F1F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BF486E-8C73-3118-D124-A168E0173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07" y="0"/>
            <a:ext cx="9139786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D3F65-B9BB-46D8-64C4-A10C44D386F7}"/>
              </a:ext>
            </a:extLst>
          </p:cNvPr>
          <p:cNvSpPr txBox="1"/>
          <p:nvPr/>
        </p:nvSpPr>
        <p:spPr>
          <a:xfrm>
            <a:off x="2561179" y="840505"/>
            <a:ext cx="4021643" cy="1731243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igtree SemiBold" pitchFamily="2" charset="0"/>
              </a:rPr>
              <a:t>UNLOCK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Figtree SemiBold" pitchFamily="2" charset="0"/>
              </a:rPr>
              <a:t>BOUNDLESS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Figtree SemiBold" pitchFamily="2" charset="0"/>
              </a:rPr>
              <a:t>POTENTIAL</a:t>
            </a:r>
            <a:endParaRPr lang="en-US" sz="3600" b="1" i="1" dirty="0">
              <a:solidFill>
                <a:schemeClr val="bg1"/>
              </a:solidFill>
              <a:latin typeface="Source Serif 4 14pt SemiBold"/>
              <a:ea typeface="Source Serif 4 14pt SemiBold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2FF5B29-42DD-9D71-E64A-9FE02F136B03}"/>
              </a:ext>
            </a:extLst>
          </p:cNvPr>
          <p:cNvSpPr txBox="1">
            <a:spLocks/>
          </p:cNvSpPr>
          <p:nvPr/>
        </p:nvSpPr>
        <p:spPr>
          <a:xfrm>
            <a:off x="3225168" y="2657396"/>
            <a:ext cx="2693664" cy="59086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Figtree Light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b="0" i="0" kern="1200">
                <a:solidFill>
                  <a:schemeClr val="bg1"/>
                </a:solidFill>
                <a:latin typeface="Figtree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bg1"/>
                </a:solidFill>
                <a:latin typeface="Figtree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b="0" i="0" kern="1200">
                <a:solidFill>
                  <a:schemeClr val="bg1"/>
                </a:solidFill>
                <a:latin typeface="Figtree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b="0" i="0" kern="1200">
                <a:solidFill>
                  <a:schemeClr val="bg1"/>
                </a:solidFill>
                <a:latin typeface="Figtree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50" dirty="0">
                <a:solidFill>
                  <a:srgbClr val="D8DCE4"/>
                </a:solidFill>
                <a:latin typeface="Figtree" pitchFamily="2" charset="0"/>
              </a:rPr>
              <a:t>Discover digital transformation with our </a:t>
            </a:r>
            <a:r>
              <a:rPr lang="en-US" sz="1050" dirty="0" err="1">
                <a:solidFill>
                  <a:srgbClr val="D8DCE4"/>
                </a:solidFill>
                <a:latin typeface="Figtree" pitchFamily="2" charset="0"/>
              </a:rPr>
              <a:t>Xplorers</a:t>
            </a:r>
            <a:r>
              <a:rPr lang="en-US" sz="1050" dirty="0">
                <a:solidFill>
                  <a:srgbClr val="D8DCE4"/>
                </a:solidFill>
                <a:latin typeface="Figtree" pitchFamily="2" charset="0"/>
              </a:rPr>
              <a:t>. We create experiences that shape the future.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C50453-E8CA-7100-FB4D-B6CBF6378754}"/>
              </a:ext>
            </a:extLst>
          </p:cNvPr>
          <p:cNvGrpSpPr/>
          <p:nvPr/>
        </p:nvGrpSpPr>
        <p:grpSpPr>
          <a:xfrm>
            <a:off x="3427475" y="3387936"/>
            <a:ext cx="2530254" cy="219983"/>
            <a:chOff x="3463393" y="4457595"/>
            <a:chExt cx="3373671" cy="293310"/>
          </a:xfrm>
        </p:grpSpPr>
        <p:sp>
          <p:nvSpPr>
            <p:cNvPr id="9" name="Text Placeholder 2">
              <a:extLst>
                <a:ext uri="{FF2B5EF4-FFF2-40B4-BE49-F238E27FC236}">
                  <a16:creationId xmlns:a16="http://schemas.microsoft.com/office/drawing/2014/main" id="{CB623F6B-55CC-2A82-15E8-1D77F88EB881}"/>
                </a:ext>
              </a:extLst>
            </p:cNvPr>
            <p:cNvSpPr txBox="1">
              <a:spLocks/>
            </p:cNvSpPr>
            <p:nvPr/>
          </p:nvSpPr>
          <p:spPr>
            <a:xfrm>
              <a:off x="3463393" y="4457595"/>
              <a:ext cx="1478672" cy="29331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9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8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900" u="sng" dirty="0">
                  <a:latin typeface="Figtree" pitchFamily="2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xploregroup.be</a:t>
              </a:r>
              <a:endParaRPr lang="en-US" sz="900" u="sng" dirty="0">
                <a:latin typeface="Figtree" pitchFamily="2" charset="0"/>
              </a:endParaRPr>
            </a:p>
          </p:txBody>
        </p:sp>
        <p:sp>
          <p:nvSpPr>
            <p:cNvPr id="10" name="Text Placeholder 2">
              <a:extLst>
                <a:ext uri="{FF2B5EF4-FFF2-40B4-BE49-F238E27FC236}">
                  <a16:creationId xmlns:a16="http://schemas.microsoft.com/office/drawing/2014/main" id="{21FF5C7B-E1DA-FBA5-C414-D8F4A58935BB}"/>
                </a:ext>
              </a:extLst>
            </p:cNvPr>
            <p:cNvSpPr txBox="1">
              <a:spLocks/>
            </p:cNvSpPr>
            <p:nvPr/>
          </p:nvSpPr>
          <p:spPr>
            <a:xfrm>
              <a:off x="5064654" y="4457595"/>
              <a:ext cx="1772410" cy="29331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2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9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800" b="0" i="0" kern="1200">
                  <a:solidFill>
                    <a:schemeClr val="bg1"/>
                  </a:solidFill>
                  <a:latin typeface="Figtree Light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900" u="sng" dirty="0">
                  <a:latin typeface="Figtree" pitchFamily="2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info@xploregroup.be</a:t>
              </a:r>
              <a:endParaRPr lang="en-US" sz="900" u="sng" dirty="0">
                <a:latin typeface="Figtree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901590F-A6E1-6A5E-61BD-74F90B94CEEF}"/>
                </a:ext>
              </a:extLst>
            </p:cNvPr>
            <p:cNvCxnSpPr>
              <a:cxnSpLocks/>
            </p:cNvCxnSpPr>
            <p:nvPr/>
          </p:nvCxnSpPr>
          <p:spPr>
            <a:xfrm>
              <a:off x="4942064" y="4457595"/>
              <a:ext cx="0" cy="233675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592E0359-5C70-C609-5EC8-1F1892225A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07343" y="4374352"/>
            <a:ext cx="1329315" cy="2698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10DE23-402A-1186-F00E-EC7F2C9EDB2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nl" smtClean="0"/>
              <a:pPr/>
              <a:t>32</a:t>
            </a:fld>
            <a:endParaRPr lang="nl" dirty="0"/>
          </a:p>
        </p:txBody>
      </p:sp>
    </p:spTree>
    <p:extLst>
      <p:ext uri="{BB962C8B-B14F-4D97-AF65-F5344CB8AC3E}">
        <p14:creationId xmlns:p14="http://schemas.microsoft.com/office/powerpoint/2010/main" val="173832894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1AFE440078704E8EC6696C9FA161FA" ma:contentTypeVersion="18" ma:contentTypeDescription="Create a new document." ma:contentTypeScope="" ma:versionID="e3859ddc4948fdec0bc23749b2020817">
  <xsd:schema xmlns:xsd="http://www.w3.org/2001/XMLSchema" xmlns:xs="http://www.w3.org/2001/XMLSchema" xmlns:p="http://schemas.microsoft.com/office/2006/metadata/properties" xmlns:ns2="07478202-ccb3-4bc6-8265-19350f409cc0" xmlns:ns3="931389a4-8b2b-4a94-aec6-8a7107b46a5a" targetNamespace="http://schemas.microsoft.com/office/2006/metadata/properties" ma:root="true" ma:fieldsID="fa2f48b6180b179dfde749b2996a9caf" ns2:_="" ns3:_="">
    <xsd:import namespace="07478202-ccb3-4bc6-8265-19350f409cc0"/>
    <xsd:import namespace="931389a4-8b2b-4a94-aec6-8a7107b46a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78202-ccb3-4bc6-8265-19350f409c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2998bec-b809-4b7b-a52a-864659d8b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389a4-8b2b-4a94-aec6-8a7107b46a5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a579218-ef3d-41df-abf9-f6690dd16847}" ma:internalName="TaxCatchAll" ma:showField="CatchAllData" ma:web="931389a4-8b2b-4a94-aec6-8a7107b46a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478202-ccb3-4bc6-8265-19350f409cc0">
      <Terms xmlns="http://schemas.microsoft.com/office/infopath/2007/PartnerControls"/>
    </lcf76f155ced4ddcb4097134ff3c332f>
    <TaxCatchAll xmlns="931389a4-8b2b-4a94-aec6-8a7107b46a5a" xsi:nil="true"/>
  </documentManagement>
</p:properties>
</file>

<file path=customXml/itemProps1.xml><?xml version="1.0" encoding="utf-8"?>
<ds:datastoreItem xmlns:ds="http://schemas.openxmlformats.org/officeDocument/2006/customXml" ds:itemID="{4DF3D4FB-1C5A-4215-86F9-EF6637048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478202-ccb3-4bc6-8265-19350f409cc0"/>
    <ds:schemaRef ds:uri="931389a4-8b2b-4a94-aec6-8a7107b46a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406E98-28D2-47A3-9461-729BCFC91A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D9E1AD-BE35-4F24-ABAD-89D9D90A31A8}">
  <ds:schemaRefs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3e1f063d-6d16-432e-9604-1303a2dadf98"/>
    <ds:schemaRef ds:uri="http://schemas.microsoft.com/office/2006/documentManagement/types"/>
    <ds:schemaRef ds:uri="1c2f60ba-df98-490e-bdcf-78ac41066800"/>
    <ds:schemaRef ds:uri="http://schemas.microsoft.com/office/2006/metadata/properties"/>
    <ds:schemaRef ds:uri="http://purl.org/dc/terms/"/>
    <ds:schemaRef ds:uri="07478202-ccb3-4bc6-8265-19350f409cc0"/>
    <ds:schemaRef ds:uri="931389a4-8b2b-4a94-aec6-8a7107b46a5a"/>
  </ds:schemaRefs>
</ds:datastoreItem>
</file>

<file path=docMetadata/LabelInfo.xml><?xml version="1.0" encoding="utf-8"?>
<clbl:labelList xmlns:clbl="http://schemas.microsoft.com/office/2020/mipLabelMetadata">
  <clbl:label id="{49c3d703-3579-47bf-a888-7c913fbdced9}" enabled="0" method="" siteId="{49c3d703-3579-47bf-a888-7c913fbdced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1285</Words>
  <Application>Microsoft Office PowerPoint</Application>
  <PresentationFormat>On-screen Show (16:9)</PresentationFormat>
  <Paragraphs>322</Paragraphs>
  <Slides>32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Courier New</vt:lpstr>
      <vt:lpstr>Source Serif 4 14pt SemiBold</vt:lpstr>
      <vt:lpstr>Figtree</vt:lpstr>
      <vt:lpstr>Proxima Nova</vt:lpstr>
      <vt:lpstr>Figtree SemiBold</vt:lpstr>
      <vt:lpstr>Arial</vt:lpstr>
      <vt:lpstr>Simple Light</vt:lpstr>
      <vt:lpstr>Titeldia Graphic v1</vt:lpstr>
      <vt:lpstr>Titeldia Graphic v2</vt:lpstr>
      <vt:lpstr>Titeldia Image</vt:lpstr>
      <vt:lpstr>Table of content</vt:lpstr>
      <vt:lpstr>Agenda titel hier</vt:lpstr>
      <vt:lpstr>Connecting people by creating technology that makes sense</vt:lpstr>
      <vt:lpstr>Voorbeeld tekst opsomming bullets</vt:lpstr>
      <vt:lpstr>Voorbeeld tekst met beeld links</vt:lpstr>
      <vt:lpstr>Voorbeeld tekst met beeld rechts</vt:lpstr>
      <vt:lpstr>Hoofdstuk titel</vt:lpstr>
      <vt:lpstr>Hoofdstuk titel</vt:lpstr>
      <vt:lpstr>Title - tekst over de volle breedte</vt:lpstr>
      <vt:lpstr>Slide met 4 tekstkolommen</vt:lpstr>
      <vt:lpstr>Slide met 5 tekstkolommen</vt:lpstr>
      <vt:lpstr>How we enable our customers</vt:lpstr>
      <vt:lpstr> Our staffing services</vt:lpstr>
      <vt:lpstr> Our staffing services</vt:lpstr>
      <vt:lpstr>PowerPoint Presentation</vt:lpstr>
      <vt:lpstr>A connected ecosystem </vt:lpstr>
      <vt:lpstr>A connected ecosystem </vt:lpstr>
      <vt:lpstr>Our Data Expertise</vt:lpstr>
      <vt:lpstr>Some of our references</vt:lpstr>
      <vt:lpstr>Some of our retail references</vt:lpstr>
      <vt:lpstr>Some of our fashion references</vt:lpstr>
      <vt:lpstr>Some of our B2B references</vt:lpstr>
      <vt:lpstr>Some of our food references</vt:lpstr>
      <vt:lpstr>Some of our construction references</vt:lpstr>
      <vt:lpstr>Some of our logistics references</vt:lpstr>
      <vt:lpstr>Some of our cities &amp; municipalities references</vt:lpstr>
      <vt:lpstr>Some of our automotive 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Titeldia met klant</dc:title>
  <dc:creator>Evelyne Dhaenens</dc:creator>
  <cp:lastModifiedBy>Nel Claes</cp:lastModifiedBy>
  <cp:revision>6</cp:revision>
  <dcterms:modified xsi:type="dcterms:W3CDTF">2026-09-23T13:33:13Z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0x0101000F1AFE440078704E8EC6696C9FA161FA</vt:lpwstr>
  </property>
</Properties>
</file>