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28"/>
  </p:notesMasterIdLst>
  <p:sldIdLst>
    <p:sldId id="416" r:id="rId5"/>
    <p:sldId id="404" r:id="rId6"/>
    <p:sldId id="417" r:id="rId7"/>
    <p:sldId id="362" r:id="rId8"/>
    <p:sldId id="409" r:id="rId9"/>
    <p:sldId id="420" r:id="rId10"/>
    <p:sldId id="423" r:id="rId11"/>
    <p:sldId id="424" r:id="rId12"/>
    <p:sldId id="425" r:id="rId13"/>
    <p:sldId id="426" r:id="rId14"/>
    <p:sldId id="421" r:id="rId15"/>
    <p:sldId id="422" r:id="rId16"/>
    <p:sldId id="427" r:id="rId17"/>
    <p:sldId id="428" r:id="rId18"/>
    <p:sldId id="435" r:id="rId19"/>
    <p:sldId id="433" r:id="rId20"/>
    <p:sldId id="408" r:id="rId21"/>
    <p:sldId id="390" r:id="rId22"/>
    <p:sldId id="430" r:id="rId23"/>
    <p:sldId id="379" r:id="rId24"/>
    <p:sldId id="429" r:id="rId25"/>
    <p:sldId id="432" r:id="rId26"/>
    <p:sldId id="43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EC"/>
    <a:srgbClr val="D11286"/>
    <a:srgbClr val="2E7E88"/>
    <a:srgbClr val="9BD0C2"/>
    <a:srgbClr val="054B70"/>
    <a:srgbClr val="CADC3D"/>
    <a:srgbClr val="007DA8"/>
    <a:srgbClr val="EAEDEB"/>
    <a:srgbClr val="4A525D"/>
    <a:srgbClr val="DDE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2301D-DA53-05E5-4FA4-7324F6824B36}" v="15" dt="2026-02-27T13:25:31.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ppa Charles" userId="S::pippa.charles@outwardbound.org.uk::b395bf3d-6b7b-4b22-a4f0-3a99243994ba" providerId="AD" clId="Web-{39DC5A1E-BF88-56FA-005C-33F28025B50B}"/>
    <pc:docChg chg="modSld">
      <pc:chgData name="Pippa Charles" userId="S::pippa.charles@outwardbound.org.uk::b395bf3d-6b7b-4b22-a4f0-3a99243994ba" providerId="AD" clId="Web-{39DC5A1E-BF88-56FA-005C-33F28025B50B}" dt="2026-01-29T13:03:08.559" v="0"/>
      <pc:docMkLst>
        <pc:docMk/>
      </pc:docMkLst>
      <pc:sldChg chg="delSp">
        <pc:chgData name="Pippa Charles" userId="S::pippa.charles@outwardbound.org.uk::b395bf3d-6b7b-4b22-a4f0-3a99243994ba" providerId="AD" clId="Web-{39DC5A1E-BF88-56FA-005C-33F28025B50B}" dt="2026-01-29T13:03:08.559" v="0"/>
        <pc:sldMkLst>
          <pc:docMk/>
          <pc:sldMk cId="3625047422" sldId="379"/>
        </pc:sldMkLst>
      </pc:sldChg>
    </pc:docChg>
  </pc:docChgLst>
  <pc:docChgLst>
    <pc:chgData name="Pippa Charles" userId="S::pippa.charles@outwardbound.org.uk::b395bf3d-6b7b-4b22-a4f0-3a99243994ba" providerId="AD" clId="Web-{9162301D-DA53-05E5-4FA4-7324F6824B36}"/>
    <pc:docChg chg="addSld delSld modSld sldOrd">
      <pc:chgData name="Pippa Charles" userId="S::pippa.charles@outwardbound.org.uk::b395bf3d-6b7b-4b22-a4f0-3a99243994ba" providerId="AD" clId="Web-{9162301D-DA53-05E5-4FA4-7324F6824B36}" dt="2026-02-27T13:25:31.201" v="14"/>
      <pc:docMkLst>
        <pc:docMk/>
      </pc:docMkLst>
      <pc:sldChg chg="addSp delSp modSp ord">
        <pc:chgData name="Pippa Charles" userId="S::pippa.charles@outwardbound.org.uk::b395bf3d-6b7b-4b22-a4f0-3a99243994ba" providerId="AD" clId="Web-{9162301D-DA53-05E5-4FA4-7324F6824B36}" dt="2026-02-27T13:25:15.935" v="12" actId="1076"/>
        <pc:sldMkLst>
          <pc:docMk/>
          <pc:sldMk cId="3796435218" sldId="433"/>
        </pc:sldMkLst>
        <pc:spChg chg="add mod">
          <ac:chgData name="Pippa Charles" userId="S::pippa.charles@outwardbound.org.uk::b395bf3d-6b7b-4b22-a4f0-3a99243994ba" providerId="AD" clId="Web-{9162301D-DA53-05E5-4FA4-7324F6824B36}" dt="2026-02-27T13:24:51.653" v="9" actId="1076"/>
          <ac:spMkLst>
            <pc:docMk/>
            <pc:sldMk cId="3796435218" sldId="433"/>
            <ac:spMk id="3" creationId="{11F63A9B-0F7A-E718-8798-54C0E0DCAE2C}"/>
          </ac:spMkLst>
        </pc:spChg>
        <pc:spChg chg="mod">
          <ac:chgData name="Pippa Charles" userId="S::pippa.charles@outwardbound.org.uk::b395bf3d-6b7b-4b22-a4f0-3a99243994ba" providerId="AD" clId="Web-{9162301D-DA53-05E5-4FA4-7324F6824B36}" dt="2026-02-27T13:25:15.935" v="12" actId="1076"/>
          <ac:spMkLst>
            <pc:docMk/>
            <pc:sldMk cId="3796435218" sldId="433"/>
            <ac:spMk id="4" creationId="{550ACFF1-3E36-6864-E8E9-5A2F41B4CB32}"/>
          </ac:spMkLst>
        </pc:spChg>
        <pc:spChg chg="del mod">
          <ac:chgData name="Pippa Charles" userId="S::pippa.charles@outwardbound.org.uk::b395bf3d-6b7b-4b22-a4f0-3a99243994ba" providerId="AD" clId="Web-{9162301D-DA53-05E5-4FA4-7324F6824B36}" dt="2026-02-27T13:24:49.340" v="8"/>
          <ac:spMkLst>
            <pc:docMk/>
            <pc:sldMk cId="3796435218" sldId="433"/>
            <ac:spMk id="5" creationId="{3FC3DED4-F778-7112-9A92-E527F25C0636}"/>
          </ac:spMkLst>
        </pc:spChg>
        <pc:spChg chg="add del mod">
          <ac:chgData name="Pippa Charles" userId="S::pippa.charles@outwardbound.org.uk::b395bf3d-6b7b-4b22-a4f0-3a99243994ba" providerId="AD" clId="Web-{9162301D-DA53-05E5-4FA4-7324F6824B36}" dt="2026-02-27T13:24:54.809" v="10"/>
          <ac:spMkLst>
            <pc:docMk/>
            <pc:sldMk cId="3796435218" sldId="433"/>
            <ac:spMk id="6" creationId="{1EA7555B-9DBF-35BC-5D63-528C77A49F1C}"/>
          </ac:spMkLst>
        </pc:spChg>
      </pc:sldChg>
      <pc:sldChg chg="add del">
        <pc:chgData name="Pippa Charles" userId="S::pippa.charles@outwardbound.org.uk::b395bf3d-6b7b-4b22-a4f0-3a99243994ba" providerId="AD" clId="Web-{9162301D-DA53-05E5-4FA4-7324F6824B36}" dt="2026-02-27T13:25:31.201" v="14"/>
        <pc:sldMkLst>
          <pc:docMk/>
          <pc:sldMk cId="1474423488" sldId="4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F2A95-9A6B-4167-900B-F5E5B4046755}"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65D77-6E9A-46AB-98E0-0AB4F292AC6E}" type="slidenum">
              <a:rPr lang="en-GB" smtClean="0"/>
              <a:t>‹#›</a:t>
            </a:fld>
            <a:endParaRPr lang="en-GB"/>
          </a:p>
        </p:txBody>
      </p:sp>
    </p:spTree>
    <p:extLst>
      <p:ext uri="{BB962C8B-B14F-4D97-AF65-F5344CB8AC3E}">
        <p14:creationId xmlns:p14="http://schemas.microsoft.com/office/powerpoint/2010/main" val="387901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F65D77-6E9A-46AB-98E0-0AB4F292AC6E}" type="slidenum">
              <a:rPr lang="en-GB" smtClean="0"/>
              <a:t>2</a:t>
            </a:fld>
            <a:endParaRPr lang="en-GB"/>
          </a:p>
        </p:txBody>
      </p:sp>
    </p:spTree>
    <p:extLst>
      <p:ext uri="{BB962C8B-B14F-4D97-AF65-F5344CB8AC3E}">
        <p14:creationId xmlns:p14="http://schemas.microsoft.com/office/powerpoint/2010/main" val="243859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4838-86FB-AD66-988C-2A917D1E7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6E4ED-462D-0847-2DE8-332DE16CD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06F76-4568-9A51-3682-8B002422511C}"/>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FE6C804-4934-1E34-B2B6-B4E0BA10EE93}"/>
              </a:ext>
            </a:extLst>
          </p:cNvPr>
          <p:cNvSpPr>
            <a:spLocks noGrp="1"/>
          </p:cNvSpPr>
          <p:nvPr>
            <p:ph type="sldNum" sz="quarter" idx="5"/>
          </p:nvPr>
        </p:nvSpPr>
        <p:spPr/>
        <p:txBody>
          <a:bodyPr/>
          <a:lstStyle/>
          <a:p>
            <a:fld id="{96F65D77-6E9A-46AB-98E0-0AB4F292AC6E}" type="slidenum">
              <a:rPr lang="en-GB" smtClean="0"/>
              <a:t>13</a:t>
            </a:fld>
            <a:endParaRPr lang="en-GB"/>
          </a:p>
        </p:txBody>
      </p:sp>
    </p:spTree>
    <p:extLst>
      <p:ext uri="{BB962C8B-B14F-4D97-AF65-F5344CB8AC3E}">
        <p14:creationId xmlns:p14="http://schemas.microsoft.com/office/powerpoint/2010/main" val="419949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DCB4-A5FA-908D-F282-5D17F938B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50E82-62CD-16E8-B414-65EF70913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4A080-6FD6-9F3A-12A1-1120978202BB}"/>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536AEAF-ED0D-A456-449F-9188055E9CA5}"/>
              </a:ext>
            </a:extLst>
          </p:cNvPr>
          <p:cNvSpPr>
            <a:spLocks noGrp="1"/>
          </p:cNvSpPr>
          <p:nvPr>
            <p:ph type="sldNum" sz="quarter" idx="5"/>
          </p:nvPr>
        </p:nvSpPr>
        <p:spPr/>
        <p:txBody>
          <a:bodyPr/>
          <a:lstStyle/>
          <a:p>
            <a:fld id="{96F65D77-6E9A-46AB-98E0-0AB4F292AC6E}" type="slidenum">
              <a:rPr lang="en-GB" smtClean="0"/>
              <a:t>14</a:t>
            </a:fld>
            <a:endParaRPr lang="en-GB"/>
          </a:p>
        </p:txBody>
      </p:sp>
    </p:spTree>
    <p:extLst>
      <p:ext uri="{BB962C8B-B14F-4D97-AF65-F5344CB8AC3E}">
        <p14:creationId xmlns:p14="http://schemas.microsoft.com/office/powerpoint/2010/main" val="157212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A0A0-A58C-DDF6-092B-78BD46ADF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D79FA-0EA3-9A2C-46E3-3FA1955F6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28412-88B1-AB65-C8B3-FE9C35497F10}"/>
              </a:ext>
            </a:extLst>
          </p:cNvPr>
          <p:cNvSpPr>
            <a:spLocks noGrp="1"/>
          </p:cNvSpPr>
          <p:nvPr>
            <p:ph type="body" idx="1"/>
          </p:nvPr>
        </p:nvSpPr>
        <p:spPr/>
        <p:txBody>
          <a:bodyPr/>
          <a:lstStyle/>
          <a:p>
            <a:pPr rtl="0" fontAlgn="base"/>
            <a:r>
              <a:rPr lang="en-GB" sz="1200" b="1" i="0" u="none" strike="noStrike" kern="1200">
                <a:solidFill>
                  <a:schemeClr val="tx1"/>
                </a:solidFill>
                <a:effectLst/>
                <a:latin typeface="+mn-lt"/>
                <a:ea typeface="+mn-ea"/>
                <a:cs typeface="+mn-cs"/>
              </a:rPr>
              <a:t>Why We’re Here Today</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“We’re here to understand your goals and explore how we can help your pupils thrive.”</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Frame it as a conversation, not a pitch!</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What they gain:​</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Confidence in themselves and their abilities​</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Stronger social skills and sense of belonging​</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Understanding of, and compassion for others ​</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Resilience to dig deep and keep going when things get tough​</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Awareness of the environment and the world around them​​</a:t>
            </a:r>
            <a:r>
              <a:rPr lang="en-GB"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​By the time they leave, they see themselves and what they’re capable of in a whole new light.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1C1250A-8964-7133-02CD-74B9D098D282}"/>
              </a:ext>
            </a:extLst>
          </p:cNvPr>
          <p:cNvSpPr>
            <a:spLocks noGrp="1"/>
          </p:cNvSpPr>
          <p:nvPr>
            <p:ph type="sldNum" sz="quarter" idx="5"/>
          </p:nvPr>
        </p:nvSpPr>
        <p:spPr/>
        <p:txBody>
          <a:bodyPr/>
          <a:lstStyle/>
          <a:p>
            <a:fld id="{96F65D77-6E9A-46AB-98E0-0AB4F292AC6E}" type="slidenum">
              <a:rPr lang="en-GB" smtClean="0"/>
              <a:t>15</a:t>
            </a:fld>
            <a:endParaRPr lang="en-GB"/>
          </a:p>
        </p:txBody>
      </p:sp>
    </p:spTree>
    <p:extLst>
      <p:ext uri="{BB962C8B-B14F-4D97-AF65-F5344CB8AC3E}">
        <p14:creationId xmlns:p14="http://schemas.microsoft.com/office/powerpoint/2010/main" val="371169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ED050-AA9C-D94E-E9C4-71F8B6378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045A4-3345-C3DE-5244-261ADC3FC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F0BEE-E971-D216-4402-DA9171451EE3}"/>
              </a:ext>
            </a:extLst>
          </p:cNvPr>
          <p:cNvSpPr>
            <a:spLocks noGrp="1"/>
          </p:cNvSpPr>
          <p:nvPr>
            <p:ph type="body" idx="1"/>
          </p:nvPr>
        </p:nvSpPr>
        <p:spPr/>
        <p:txBody>
          <a:bodyPr/>
          <a:lstStyle/>
          <a:p>
            <a:pPr rtl="0" fontAlgn="base"/>
            <a:r>
              <a:rPr lang="en-GB" sz="1200" b="1" i="0" u="none" strike="noStrike" kern="1200">
                <a:solidFill>
                  <a:schemeClr val="tx1"/>
                </a:solidFill>
                <a:effectLst/>
                <a:latin typeface="+mn-lt"/>
                <a:ea typeface="+mn-ea"/>
                <a:cs typeface="+mn-cs"/>
              </a:rPr>
              <a:t>Why We’re Here Today</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“We’re here to understand your goals and explore how we can help your pupils thrive.”</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Frame it as a conversation, not a pitch!</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What they gain:​</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Confidence in themselves and their abilities​</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Stronger social skills and sense of belonging​</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Understanding of, and compassion for others ​</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Resilience to dig deep and keep going when things get tough​</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Awareness of the environment and the world around them​​</a:t>
            </a:r>
            <a:r>
              <a:rPr lang="en-GB"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​By the time they leave, they see themselves and what they’re capable of in a whole new light.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ACF0F07-56F7-0314-E292-E5F7FAF64EB7}"/>
              </a:ext>
            </a:extLst>
          </p:cNvPr>
          <p:cNvSpPr>
            <a:spLocks noGrp="1"/>
          </p:cNvSpPr>
          <p:nvPr>
            <p:ph type="sldNum" sz="quarter" idx="5"/>
          </p:nvPr>
        </p:nvSpPr>
        <p:spPr/>
        <p:txBody>
          <a:bodyPr/>
          <a:lstStyle/>
          <a:p>
            <a:fld id="{96F65D77-6E9A-46AB-98E0-0AB4F292AC6E}" type="slidenum">
              <a:rPr lang="en-GB" smtClean="0"/>
              <a:t>22</a:t>
            </a:fld>
            <a:endParaRPr lang="en-GB"/>
          </a:p>
        </p:txBody>
      </p:sp>
    </p:spTree>
    <p:extLst>
      <p:ext uri="{BB962C8B-B14F-4D97-AF65-F5344CB8AC3E}">
        <p14:creationId xmlns:p14="http://schemas.microsoft.com/office/powerpoint/2010/main" val="40410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9237A-6EC1-B16F-1A1A-1EDD90C73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9D53D-0FD9-A79D-578F-3CCA0FFC4B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93A0A-815C-2D7E-B13D-473A011217B1}"/>
              </a:ext>
            </a:extLst>
          </p:cNvPr>
          <p:cNvSpPr>
            <a:spLocks noGrp="1"/>
          </p:cNvSpPr>
          <p:nvPr>
            <p:ph type="body" idx="1"/>
          </p:nvPr>
        </p:nvSpPr>
        <p:spPr/>
        <p:txBody>
          <a:bodyPr/>
          <a:lstStyle/>
          <a:p>
            <a:pPr rtl="0" fontAlgn="base"/>
            <a:r>
              <a:rPr lang="en-GB" sz="1200" b="1" i="0" u="none" strike="noStrike" kern="1200">
                <a:solidFill>
                  <a:schemeClr val="tx1"/>
                </a:solidFill>
                <a:effectLst/>
                <a:latin typeface="+mn-lt"/>
                <a:ea typeface="+mn-ea"/>
                <a:cs typeface="+mn-cs"/>
              </a:rPr>
              <a:t>Why We’re Here Today</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“We’re here to understand your goals and explore how we can help your pupils thrive.”</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Frame it as a conversation, not a pitch!</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What they gain:​</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Confidence in themselves and their abilities​</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Stronger social skills and sense of belonging​</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Understanding of, and compassion for others ​</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Resilience to dig deep and keep going when things get tough​</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Awareness of the environment and the world around them​​</a:t>
            </a:r>
            <a:r>
              <a:rPr lang="en-GB"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​By the time they leave, they see themselves and what they’re capable of in a whole new light.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5A25155-04FD-C377-9FF1-07BA0212C56A}"/>
              </a:ext>
            </a:extLst>
          </p:cNvPr>
          <p:cNvSpPr>
            <a:spLocks noGrp="1"/>
          </p:cNvSpPr>
          <p:nvPr>
            <p:ph type="sldNum" sz="quarter" idx="5"/>
          </p:nvPr>
        </p:nvSpPr>
        <p:spPr/>
        <p:txBody>
          <a:bodyPr/>
          <a:lstStyle/>
          <a:p>
            <a:fld id="{96F65D77-6E9A-46AB-98E0-0AB4F292AC6E}" type="slidenum">
              <a:rPr lang="en-GB" smtClean="0"/>
              <a:t>18</a:t>
            </a:fld>
            <a:endParaRPr lang="en-GB"/>
          </a:p>
        </p:txBody>
      </p:sp>
    </p:spTree>
    <p:extLst>
      <p:ext uri="{BB962C8B-B14F-4D97-AF65-F5344CB8AC3E}">
        <p14:creationId xmlns:p14="http://schemas.microsoft.com/office/powerpoint/2010/main" val="401407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C932F-F9B4-153C-9595-92A048EEA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AAEA9-DB7B-AFA7-E8A4-913C9F5BC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E2092-FC24-C39B-6F67-DF0AA6ECC55C}"/>
              </a:ext>
            </a:extLst>
          </p:cNvPr>
          <p:cNvSpPr>
            <a:spLocks noGrp="1"/>
          </p:cNvSpPr>
          <p:nvPr>
            <p:ph type="body" idx="1"/>
          </p:nvPr>
        </p:nvSpPr>
        <p:spPr/>
        <p:txBody>
          <a:bodyPr/>
          <a:lstStyle/>
          <a:p>
            <a:pPr rtl="0" fontAlgn="base"/>
            <a:r>
              <a:rPr lang="en-GB" sz="1200" b="1" i="0" u="none" strike="noStrike" kern="1200">
                <a:solidFill>
                  <a:schemeClr val="tx1"/>
                </a:solidFill>
                <a:effectLst/>
                <a:latin typeface="+mn-lt"/>
                <a:ea typeface="+mn-ea"/>
                <a:cs typeface="+mn-cs"/>
              </a:rPr>
              <a:t>Why We’re Here Today</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“We’re here to understand your goals and explore how we can help your pupils thrive.”</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Frame it as a conversation, not a pitch!</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What they gain:​</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Confidence in themselves and their abilities​</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Stronger social skills and sense of belonging​</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Understanding of, and compassion for others ​</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Resilience to dig deep and keep going when things get tough​</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Awareness of the environment and the world around them​​</a:t>
            </a:r>
            <a:r>
              <a:rPr lang="en-GB"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​By the time they leave, they see themselves and what they’re capable of in a whole new light.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E438294-569C-6C58-96BC-A35EAB1099BB}"/>
              </a:ext>
            </a:extLst>
          </p:cNvPr>
          <p:cNvSpPr>
            <a:spLocks noGrp="1"/>
          </p:cNvSpPr>
          <p:nvPr>
            <p:ph type="sldNum" sz="quarter" idx="5"/>
          </p:nvPr>
        </p:nvSpPr>
        <p:spPr/>
        <p:txBody>
          <a:bodyPr/>
          <a:lstStyle/>
          <a:p>
            <a:fld id="{96F65D77-6E9A-46AB-98E0-0AB4F292AC6E}" type="slidenum">
              <a:rPr lang="en-GB" smtClean="0"/>
              <a:t>20</a:t>
            </a:fld>
            <a:endParaRPr lang="en-GB"/>
          </a:p>
        </p:txBody>
      </p:sp>
    </p:spTree>
    <p:extLst>
      <p:ext uri="{BB962C8B-B14F-4D97-AF65-F5344CB8AC3E}">
        <p14:creationId xmlns:p14="http://schemas.microsoft.com/office/powerpoint/2010/main" val="179307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0059A-BC48-6352-F59C-F92468E0B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A1DEA-2784-F3D2-3D24-33DAA0EBD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EB1A9-96D5-8E49-2821-EF08A46A3DD3}"/>
              </a:ext>
            </a:extLst>
          </p:cNvPr>
          <p:cNvSpPr>
            <a:spLocks noGrp="1"/>
          </p:cNvSpPr>
          <p:nvPr>
            <p:ph type="body" idx="1"/>
          </p:nvPr>
        </p:nvSpPr>
        <p:spPr/>
        <p:txBody>
          <a:bodyPr/>
          <a:lstStyle/>
          <a:p>
            <a:pPr rtl="0" fontAlgn="base"/>
            <a:r>
              <a:rPr lang="en-GB" sz="1200" b="1" i="0" u="none" strike="noStrike" kern="1200">
                <a:solidFill>
                  <a:schemeClr val="tx1"/>
                </a:solidFill>
                <a:effectLst/>
                <a:latin typeface="+mn-lt"/>
                <a:ea typeface="+mn-ea"/>
                <a:cs typeface="+mn-cs"/>
              </a:rPr>
              <a:t>Why We’re Here Today</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“We’re here to understand your goals and explore how we can help your pupils thrive.”</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Frame it as a conversation, not a pitch!</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What they gain:​</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Confidence in themselves and their abilities​</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Stronger social skills and sense of belonging​</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Understanding of, and compassion for others ​</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Resilience to dig deep and keep going when things get tough​</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Awareness of the environment and the world around them​​</a:t>
            </a:r>
            <a:r>
              <a:rPr lang="en-GB"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​By the time they leave, they see themselves and what they’re capable of in a whole new light.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2629AA1-39BE-BBA0-9409-1535789D11A0}"/>
              </a:ext>
            </a:extLst>
          </p:cNvPr>
          <p:cNvSpPr>
            <a:spLocks noGrp="1"/>
          </p:cNvSpPr>
          <p:nvPr>
            <p:ph type="sldNum" sz="quarter" idx="5"/>
          </p:nvPr>
        </p:nvSpPr>
        <p:spPr/>
        <p:txBody>
          <a:bodyPr/>
          <a:lstStyle/>
          <a:p>
            <a:fld id="{96F65D77-6E9A-46AB-98E0-0AB4F292AC6E}" type="slidenum">
              <a:rPr lang="en-GB" smtClean="0"/>
              <a:t>21</a:t>
            </a:fld>
            <a:endParaRPr lang="en-GB"/>
          </a:p>
        </p:txBody>
      </p:sp>
    </p:spTree>
    <p:extLst>
      <p:ext uri="{BB962C8B-B14F-4D97-AF65-F5344CB8AC3E}">
        <p14:creationId xmlns:p14="http://schemas.microsoft.com/office/powerpoint/2010/main" val="145736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A0A0-A58C-DDF6-092B-78BD46ADF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D79FA-0EA3-9A2C-46E3-3FA1955F6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28412-88B1-AB65-C8B3-FE9C35497F10}"/>
              </a:ext>
            </a:extLst>
          </p:cNvPr>
          <p:cNvSpPr>
            <a:spLocks noGrp="1"/>
          </p:cNvSpPr>
          <p:nvPr>
            <p:ph type="body" idx="1"/>
          </p:nvPr>
        </p:nvSpPr>
        <p:spPr/>
        <p:txBody>
          <a:bodyPr/>
          <a:lstStyle/>
          <a:p>
            <a:pPr rtl="0" fontAlgn="base"/>
            <a:r>
              <a:rPr lang="en-GB" sz="1200" b="1" i="0" u="none" strike="noStrike" kern="1200">
                <a:solidFill>
                  <a:schemeClr val="tx1"/>
                </a:solidFill>
                <a:effectLst/>
                <a:latin typeface="+mn-lt"/>
                <a:ea typeface="+mn-ea"/>
                <a:cs typeface="+mn-cs"/>
              </a:rPr>
              <a:t>Why We’re Here Today</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“We’re here to understand your goals and explore how we can help your pupils thrive.”</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Frame it as a conversation, not a pitch!</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What they gain:​</a:t>
            </a:r>
            <a:r>
              <a:rPr lang="en-US"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Confidence in themselves and their abilities​</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Stronger social skills and sense of belonging​</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Understanding of, and compassion for others ​</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Resilience to dig deep and keep going when things get tough​</a:t>
            </a:r>
            <a:r>
              <a:rPr lang="en-GB" sz="1200" b="0" i="0" kern="1200">
                <a:solidFill>
                  <a:schemeClr val="tx1"/>
                </a:solidFill>
                <a:effectLst/>
                <a:latin typeface="+mn-lt"/>
                <a:ea typeface="+mn-ea"/>
                <a:cs typeface="+mn-cs"/>
              </a:rPr>
              <a:t>​</a:t>
            </a:r>
          </a:p>
          <a:p>
            <a:pPr rtl="0" fontAlgn="base"/>
            <a:r>
              <a:rPr lang="en-GB" sz="1200" b="1" i="0" u="none" strike="noStrike" kern="1200">
                <a:solidFill>
                  <a:schemeClr val="tx1"/>
                </a:solidFill>
                <a:effectLst/>
                <a:latin typeface="+mn-lt"/>
                <a:ea typeface="+mn-ea"/>
                <a:cs typeface="+mn-cs"/>
              </a:rPr>
              <a:t>Awareness of the environment and the world around them​​</a:t>
            </a:r>
            <a:r>
              <a:rPr lang="en-GB"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​By the time they leave, they see themselves and what they’re capable of in a whole new light.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1C1250A-8964-7133-02CD-74B9D098D282}"/>
              </a:ext>
            </a:extLst>
          </p:cNvPr>
          <p:cNvSpPr>
            <a:spLocks noGrp="1"/>
          </p:cNvSpPr>
          <p:nvPr>
            <p:ph type="sldNum" sz="quarter" idx="5"/>
          </p:nvPr>
        </p:nvSpPr>
        <p:spPr/>
        <p:txBody>
          <a:bodyPr/>
          <a:lstStyle/>
          <a:p>
            <a:fld id="{96F65D77-6E9A-46AB-98E0-0AB4F292AC6E}" type="slidenum">
              <a:rPr lang="en-GB" smtClean="0"/>
              <a:t>23</a:t>
            </a:fld>
            <a:endParaRPr lang="en-GB"/>
          </a:p>
        </p:txBody>
      </p:sp>
    </p:spTree>
    <p:extLst>
      <p:ext uri="{BB962C8B-B14F-4D97-AF65-F5344CB8AC3E}">
        <p14:creationId xmlns:p14="http://schemas.microsoft.com/office/powerpoint/2010/main" val="371169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F65D77-6E9A-46AB-98E0-0AB4F292AC6E}" type="slidenum">
              <a:rPr lang="en-GB" smtClean="0"/>
              <a:t>4</a:t>
            </a:fld>
            <a:endParaRPr lang="en-GB"/>
          </a:p>
        </p:txBody>
      </p:sp>
    </p:spTree>
    <p:extLst>
      <p:ext uri="{BB962C8B-B14F-4D97-AF65-F5344CB8AC3E}">
        <p14:creationId xmlns:p14="http://schemas.microsoft.com/office/powerpoint/2010/main" val="268857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551ED-D64D-43A0-C676-5F8B04559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1A072-D10F-52FA-DD64-F3FA311B6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D6BF0-DC50-8676-B0B8-2B46BD78EE87}"/>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D7D1BD3-0232-220E-714B-E2A2FE6C41F8}"/>
              </a:ext>
            </a:extLst>
          </p:cNvPr>
          <p:cNvSpPr>
            <a:spLocks noGrp="1"/>
          </p:cNvSpPr>
          <p:nvPr>
            <p:ph type="sldNum" sz="quarter" idx="5"/>
          </p:nvPr>
        </p:nvSpPr>
        <p:spPr/>
        <p:txBody>
          <a:bodyPr/>
          <a:lstStyle/>
          <a:p>
            <a:fld id="{96F65D77-6E9A-46AB-98E0-0AB4F292AC6E}" type="slidenum">
              <a:rPr lang="en-GB" smtClean="0"/>
              <a:t>6</a:t>
            </a:fld>
            <a:endParaRPr lang="en-GB"/>
          </a:p>
        </p:txBody>
      </p:sp>
    </p:spTree>
    <p:extLst>
      <p:ext uri="{BB962C8B-B14F-4D97-AF65-F5344CB8AC3E}">
        <p14:creationId xmlns:p14="http://schemas.microsoft.com/office/powerpoint/2010/main" val="24178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AC046-002C-80CB-2EA8-26E9DB1CC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821ED-1B4F-EA01-057D-BC7FBFBC1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F8C28-7B6F-512D-5655-DA397472BAAC}"/>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C301B92-8F79-B39D-0618-7F7CC77C65BF}"/>
              </a:ext>
            </a:extLst>
          </p:cNvPr>
          <p:cNvSpPr>
            <a:spLocks noGrp="1"/>
          </p:cNvSpPr>
          <p:nvPr>
            <p:ph type="sldNum" sz="quarter" idx="5"/>
          </p:nvPr>
        </p:nvSpPr>
        <p:spPr/>
        <p:txBody>
          <a:bodyPr/>
          <a:lstStyle/>
          <a:p>
            <a:fld id="{96F65D77-6E9A-46AB-98E0-0AB4F292AC6E}" type="slidenum">
              <a:rPr lang="en-GB" smtClean="0"/>
              <a:t>7</a:t>
            </a:fld>
            <a:endParaRPr lang="en-GB"/>
          </a:p>
        </p:txBody>
      </p:sp>
    </p:spTree>
    <p:extLst>
      <p:ext uri="{BB962C8B-B14F-4D97-AF65-F5344CB8AC3E}">
        <p14:creationId xmlns:p14="http://schemas.microsoft.com/office/powerpoint/2010/main" val="326852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94362-2CA6-53DA-6C10-BF47027FA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E2DA3-ED78-0385-79BE-27A455AEB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F7690-329C-9CF0-1520-F2CE63A290CD}"/>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6660C59-66A3-8F11-6C99-AD2B7C3F5AEF}"/>
              </a:ext>
            </a:extLst>
          </p:cNvPr>
          <p:cNvSpPr>
            <a:spLocks noGrp="1"/>
          </p:cNvSpPr>
          <p:nvPr>
            <p:ph type="sldNum" sz="quarter" idx="5"/>
          </p:nvPr>
        </p:nvSpPr>
        <p:spPr/>
        <p:txBody>
          <a:bodyPr/>
          <a:lstStyle/>
          <a:p>
            <a:fld id="{96F65D77-6E9A-46AB-98E0-0AB4F292AC6E}" type="slidenum">
              <a:rPr lang="en-GB" smtClean="0"/>
              <a:t>8</a:t>
            </a:fld>
            <a:endParaRPr lang="en-GB"/>
          </a:p>
        </p:txBody>
      </p:sp>
    </p:spTree>
    <p:extLst>
      <p:ext uri="{BB962C8B-B14F-4D97-AF65-F5344CB8AC3E}">
        <p14:creationId xmlns:p14="http://schemas.microsoft.com/office/powerpoint/2010/main" val="62317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A2DDF-F41F-42F0-1E4D-F10CEBF31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D2637-EABB-6C45-29EA-E51FF0EE4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9EA60-2F32-2647-6E9E-00DBC9254383}"/>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81DA130-2D3A-31E9-E178-E676BD9AA236}"/>
              </a:ext>
            </a:extLst>
          </p:cNvPr>
          <p:cNvSpPr>
            <a:spLocks noGrp="1"/>
          </p:cNvSpPr>
          <p:nvPr>
            <p:ph type="sldNum" sz="quarter" idx="5"/>
          </p:nvPr>
        </p:nvSpPr>
        <p:spPr/>
        <p:txBody>
          <a:bodyPr/>
          <a:lstStyle/>
          <a:p>
            <a:fld id="{96F65D77-6E9A-46AB-98E0-0AB4F292AC6E}" type="slidenum">
              <a:rPr lang="en-GB" smtClean="0"/>
              <a:t>9</a:t>
            </a:fld>
            <a:endParaRPr lang="en-GB"/>
          </a:p>
        </p:txBody>
      </p:sp>
    </p:spTree>
    <p:extLst>
      <p:ext uri="{BB962C8B-B14F-4D97-AF65-F5344CB8AC3E}">
        <p14:creationId xmlns:p14="http://schemas.microsoft.com/office/powerpoint/2010/main" val="82015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B8D2E-E211-E070-7315-62C8970FE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EE3D3-AB31-C6D3-B6CC-D64E3711C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536BC-667D-E04E-30F9-7A946D4118C0}"/>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E542EFA-AACF-8FF9-E435-59C853D0E8C4}"/>
              </a:ext>
            </a:extLst>
          </p:cNvPr>
          <p:cNvSpPr>
            <a:spLocks noGrp="1"/>
          </p:cNvSpPr>
          <p:nvPr>
            <p:ph type="sldNum" sz="quarter" idx="5"/>
          </p:nvPr>
        </p:nvSpPr>
        <p:spPr/>
        <p:txBody>
          <a:bodyPr/>
          <a:lstStyle/>
          <a:p>
            <a:fld id="{96F65D77-6E9A-46AB-98E0-0AB4F292AC6E}" type="slidenum">
              <a:rPr lang="en-GB" smtClean="0"/>
              <a:t>10</a:t>
            </a:fld>
            <a:endParaRPr lang="en-GB"/>
          </a:p>
        </p:txBody>
      </p:sp>
    </p:spTree>
    <p:extLst>
      <p:ext uri="{BB962C8B-B14F-4D97-AF65-F5344CB8AC3E}">
        <p14:creationId xmlns:p14="http://schemas.microsoft.com/office/powerpoint/2010/main" val="1395127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39F5-71D2-0591-0149-0A444CC5F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03401-1B9B-044E-025B-E9AF66B3A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C7B84-C10A-4FB0-553F-9838FE38FE5E}"/>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3F500BD-9DE7-32F8-97C1-E73DE0A5EBE5}"/>
              </a:ext>
            </a:extLst>
          </p:cNvPr>
          <p:cNvSpPr>
            <a:spLocks noGrp="1"/>
          </p:cNvSpPr>
          <p:nvPr>
            <p:ph type="sldNum" sz="quarter" idx="5"/>
          </p:nvPr>
        </p:nvSpPr>
        <p:spPr/>
        <p:txBody>
          <a:bodyPr/>
          <a:lstStyle/>
          <a:p>
            <a:fld id="{96F65D77-6E9A-46AB-98E0-0AB4F292AC6E}" type="slidenum">
              <a:rPr lang="en-GB" smtClean="0"/>
              <a:t>11</a:t>
            </a:fld>
            <a:endParaRPr lang="en-GB"/>
          </a:p>
        </p:txBody>
      </p:sp>
    </p:spTree>
    <p:extLst>
      <p:ext uri="{BB962C8B-B14F-4D97-AF65-F5344CB8AC3E}">
        <p14:creationId xmlns:p14="http://schemas.microsoft.com/office/powerpoint/2010/main" val="266193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9A238-0AD1-DBB5-7128-D06BED01B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DF4DE-1CD0-243F-926F-D39ED2867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F052A-A43C-D877-3BAF-141DF9B20DDC}"/>
              </a:ext>
            </a:extLst>
          </p:cNvPr>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C5EB6EB-E327-346B-52B5-9B6605552BC2}"/>
              </a:ext>
            </a:extLst>
          </p:cNvPr>
          <p:cNvSpPr>
            <a:spLocks noGrp="1"/>
          </p:cNvSpPr>
          <p:nvPr>
            <p:ph type="sldNum" sz="quarter" idx="5"/>
          </p:nvPr>
        </p:nvSpPr>
        <p:spPr/>
        <p:txBody>
          <a:bodyPr/>
          <a:lstStyle/>
          <a:p>
            <a:fld id="{96F65D77-6E9A-46AB-98E0-0AB4F292AC6E}" type="slidenum">
              <a:rPr lang="en-GB" smtClean="0"/>
              <a:t>12</a:t>
            </a:fld>
            <a:endParaRPr lang="en-GB"/>
          </a:p>
        </p:txBody>
      </p:sp>
    </p:spTree>
    <p:extLst>
      <p:ext uri="{BB962C8B-B14F-4D97-AF65-F5344CB8AC3E}">
        <p14:creationId xmlns:p14="http://schemas.microsoft.com/office/powerpoint/2010/main" val="265973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8FD17D-B81F-8DB3-293E-D1C823A8A41F}"/>
              </a:ext>
            </a:extLst>
          </p:cNvPr>
          <p:cNvSpPr>
            <a:spLocks noGrp="1"/>
          </p:cNvSpPr>
          <p:nvPr>
            <p:ph type="pic" sz="quarter" idx="11"/>
          </p:nvPr>
        </p:nvSpPr>
        <p:spPr>
          <a:xfrm>
            <a:off x="0" y="0"/>
            <a:ext cx="12192000" cy="6858000"/>
          </a:xfrm>
        </p:spPr>
        <p:txBody>
          <a:bodyPr anchor="t" anchorCtr="0"/>
          <a:lstStyle/>
          <a:p>
            <a:endParaRPr lang="en-GB"/>
          </a:p>
        </p:txBody>
      </p:sp>
      <p:pic>
        <p:nvPicPr>
          <p:cNvPr id="10" name="Picture 9">
            <a:extLst>
              <a:ext uri="{FF2B5EF4-FFF2-40B4-BE49-F238E27FC236}">
                <a16:creationId xmlns:a16="http://schemas.microsoft.com/office/drawing/2014/main" id="{F716A2D1-F87C-026E-48A1-E836F7A82981}"/>
              </a:ext>
            </a:extLst>
          </p:cNvPr>
          <p:cNvPicPr>
            <a:picLocks noChangeAspect="1"/>
          </p:cNvPicPr>
          <p:nvPr userDrawn="1"/>
        </p:nvPicPr>
        <p:blipFill>
          <a:blip r:embed="rId2"/>
          <a:stretch>
            <a:fillRect/>
          </a:stretch>
        </p:blipFill>
        <p:spPr>
          <a:xfrm>
            <a:off x="9358476" y="333874"/>
            <a:ext cx="2466000" cy="899484"/>
          </a:xfrm>
          <a:prstGeom prst="rect">
            <a:avLst/>
          </a:prstGeom>
        </p:spPr>
      </p:pic>
      <p:sp>
        <p:nvSpPr>
          <p:cNvPr id="12" name="Text Placeholder 11">
            <a:extLst>
              <a:ext uri="{FF2B5EF4-FFF2-40B4-BE49-F238E27FC236}">
                <a16:creationId xmlns:a16="http://schemas.microsoft.com/office/drawing/2014/main" id="{9F24DF13-8BD2-BBE4-116D-9AE818C214A1}"/>
              </a:ext>
            </a:extLst>
          </p:cNvPr>
          <p:cNvSpPr>
            <a:spLocks noGrp="1"/>
          </p:cNvSpPr>
          <p:nvPr>
            <p:ph type="body" sz="quarter" idx="10" hasCustomPrompt="1"/>
          </p:nvPr>
        </p:nvSpPr>
        <p:spPr>
          <a:xfrm>
            <a:off x="407990" y="2278650"/>
            <a:ext cx="3206625" cy="656462"/>
          </a:xfrm>
          <a:noFill/>
        </p:spPr>
        <p:txBody>
          <a:bodyPr wrap="none" lIns="0" tIns="0" rIns="180000" bIns="0" anchor="t" anchorCtr="0">
            <a:spAutoFit/>
          </a:bodyPr>
          <a:lstStyle>
            <a:lvl1pPr marL="0" indent="0">
              <a:lnSpc>
                <a:spcPts val="5500"/>
              </a:lnSpc>
              <a:buNone/>
              <a:defRPr sz="4500" b="1" i="0" cap="all" spc="-100" baseline="0">
                <a:solidFill>
                  <a:srgbClr val="9BD0C2"/>
                </a:solidFill>
                <a:latin typeface="Arial Narrow" panose="020B0604020202020204" pitchFamily="34" charset="0"/>
                <a:cs typeface="Arial Narrow" panose="020B0604020202020204" pitchFamily="34" charset="0"/>
              </a:defRPr>
            </a:lvl1pPr>
          </a:lstStyle>
          <a:p>
            <a:pPr lvl="0"/>
            <a:r>
              <a:rPr lang="en-US"/>
              <a:t>INSERT TITLE</a:t>
            </a:r>
            <a:endParaRPr lang="en-GB"/>
          </a:p>
        </p:txBody>
      </p:sp>
      <p:pic>
        <p:nvPicPr>
          <p:cNvPr id="13" name="Picture 12">
            <a:extLst>
              <a:ext uri="{FF2B5EF4-FFF2-40B4-BE49-F238E27FC236}">
                <a16:creationId xmlns:a16="http://schemas.microsoft.com/office/drawing/2014/main" id="{7ACA56B1-261A-BEE9-7259-C06833F506EF}"/>
              </a:ext>
            </a:extLst>
          </p:cNvPr>
          <p:cNvPicPr>
            <a:picLocks noChangeAspect="1"/>
          </p:cNvPicPr>
          <p:nvPr userDrawn="1"/>
        </p:nvPicPr>
        <p:blipFill>
          <a:blip r:embed="rId2"/>
          <a:stretch>
            <a:fillRect/>
          </a:stretch>
        </p:blipFill>
        <p:spPr>
          <a:xfrm>
            <a:off x="9510876" y="486274"/>
            <a:ext cx="2466000" cy="899484"/>
          </a:xfrm>
          <a:prstGeom prst="rect">
            <a:avLst/>
          </a:prstGeom>
        </p:spPr>
      </p:pic>
      <p:sp>
        <p:nvSpPr>
          <p:cNvPr id="31" name="Rectangle 30">
            <a:extLst>
              <a:ext uri="{FF2B5EF4-FFF2-40B4-BE49-F238E27FC236}">
                <a16:creationId xmlns:a16="http://schemas.microsoft.com/office/drawing/2014/main" id="{C68C144A-4292-F64A-2899-9A4E1AF72EA6}"/>
              </a:ext>
            </a:extLst>
          </p:cNvPr>
          <p:cNvSpPr/>
          <p:nvPr userDrawn="1"/>
        </p:nvSpPr>
        <p:spPr>
          <a:xfrm>
            <a:off x="9510876" y="0"/>
            <a:ext cx="2681124" cy="1233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5E9BD6E6-8E21-13CC-9788-E2781134FCE4}"/>
              </a:ext>
            </a:extLst>
          </p:cNvPr>
          <p:cNvSpPr txBox="1"/>
          <p:nvPr userDrawn="1"/>
        </p:nvSpPr>
        <p:spPr>
          <a:xfrm>
            <a:off x="3930162" y="-1156922"/>
            <a:ext cx="3689838" cy="923330"/>
          </a:xfrm>
          <a:prstGeom prst="rect">
            <a:avLst/>
          </a:prstGeom>
          <a:solidFill>
            <a:srgbClr val="007DA8"/>
          </a:solidFill>
        </p:spPr>
        <p:txBody>
          <a:bodyPr wrap="square" rtlCol="0">
            <a:spAutoFit/>
          </a:bodyPr>
          <a:lstStyle/>
          <a:p>
            <a:r>
              <a:rPr lang="en-GB" b="1">
                <a:solidFill>
                  <a:schemeClr val="bg1"/>
                </a:solidFill>
                <a:latin typeface="Arial Narrow" panose="020B0606020202030204" pitchFamily="34" charset="0"/>
              </a:rPr>
              <a:t>TITLE SLIDE</a:t>
            </a:r>
          </a:p>
          <a:p>
            <a:r>
              <a:rPr lang="en-GB" b="1">
                <a:solidFill>
                  <a:schemeClr val="bg1"/>
                </a:solidFill>
                <a:latin typeface="Arial Narrow" panose="020B0606020202030204" pitchFamily="34" charset="0"/>
              </a:rPr>
              <a:t>Click the picture icon to add a photo. Keep everything in capital letters </a:t>
            </a:r>
          </a:p>
        </p:txBody>
      </p:sp>
      <p:pic>
        <p:nvPicPr>
          <p:cNvPr id="3" name="Picture 2" descr="A blue text on a black background&#10;&#10;AI-generated content may be incorrect.">
            <a:extLst>
              <a:ext uri="{FF2B5EF4-FFF2-40B4-BE49-F238E27FC236}">
                <a16:creationId xmlns:a16="http://schemas.microsoft.com/office/drawing/2014/main" id="{DA9CF816-A700-B71E-CE31-F2A78F6A82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31368" y="368300"/>
            <a:ext cx="2517720" cy="859543"/>
          </a:xfrm>
          <a:prstGeom prst="rect">
            <a:avLst/>
          </a:prstGeom>
        </p:spPr>
      </p:pic>
      <p:sp>
        <p:nvSpPr>
          <p:cNvPr id="7" name="Text Placeholder 2">
            <a:extLst>
              <a:ext uri="{FF2B5EF4-FFF2-40B4-BE49-F238E27FC236}">
                <a16:creationId xmlns:a16="http://schemas.microsoft.com/office/drawing/2014/main" id="{29FF0D98-643E-7407-A822-7D6A4006920E}"/>
              </a:ext>
            </a:extLst>
          </p:cNvPr>
          <p:cNvSpPr>
            <a:spLocks noGrp="1"/>
          </p:cNvSpPr>
          <p:nvPr>
            <p:ph type="body" idx="13" hasCustomPrompt="1"/>
          </p:nvPr>
        </p:nvSpPr>
        <p:spPr>
          <a:xfrm>
            <a:off x="407988" y="5500408"/>
            <a:ext cx="5360800" cy="881342"/>
          </a:xfrm>
        </p:spPr>
        <p:txBody>
          <a:bodyPr lIns="108000" tIns="108000" rIns="108000" bIns="108000">
            <a:normAutofit/>
          </a:bodyPr>
          <a:lstStyle>
            <a:lvl1pPr marL="0" indent="0">
              <a:buNone/>
              <a:defRPr sz="1800" b="0" i="0">
                <a:solidFill>
                  <a:schemeClr val="bg1"/>
                </a:solidFill>
                <a:latin typeface="Fira Sans" panose="020B05030500000200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Date</a:t>
            </a:r>
          </a:p>
        </p:txBody>
      </p:sp>
      <p:sp>
        <p:nvSpPr>
          <p:cNvPr id="8" name="Text Placeholder 11">
            <a:extLst>
              <a:ext uri="{FF2B5EF4-FFF2-40B4-BE49-F238E27FC236}">
                <a16:creationId xmlns:a16="http://schemas.microsoft.com/office/drawing/2014/main" id="{B1C40CBF-FBA9-16A8-73F1-718356273B14}"/>
              </a:ext>
            </a:extLst>
          </p:cNvPr>
          <p:cNvSpPr>
            <a:spLocks noGrp="1"/>
          </p:cNvSpPr>
          <p:nvPr>
            <p:ph type="body" sz="quarter" idx="14" hasCustomPrompt="1"/>
          </p:nvPr>
        </p:nvSpPr>
        <p:spPr>
          <a:xfrm>
            <a:off x="396414" y="3024850"/>
            <a:ext cx="4626885" cy="713144"/>
          </a:xfrm>
          <a:noFill/>
        </p:spPr>
        <p:txBody>
          <a:bodyPr wrap="none" lIns="0" tIns="0" rIns="180000" bIns="0" anchor="t" anchorCtr="0">
            <a:spAutoFit/>
          </a:bodyPr>
          <a:lstStyle>
            <a:lvl1pPr marL="0" indent="0">
              <a:lnSpc>
                <a:spcPts val="5500"/>
              </a:lnSpc>
              <a:buNone/>
              <a:defRPr sz="6500" b="1" i="0" cap="all" spc="-100" baseline="0">
                <a:solidFill>
                  <a:schemeClr val="bg1"/>
                </a:solidFill>
                <a:latin typeface="Arial Narrow" panose="020B0604020202020204" pitchFamily="34" charset="0"/>
                <a:cs typeface="Arial Narrow" panose="020B0604020202020204" pitchFamily="34" charset="0"/>
              </a:defRPr>
            </a:lvl1pPr>
          </a:lstStyle>
          <a:p>
            <a:pPr lvl="0"/>
            <a:r>
              <a:rPr lang="en-US"/>
              <a:t>INSERT TITLE</a:t>
            </a:r>
            <a:endParaRPr lang="en-GB"/>
          </a:p>
        </p:txBody>
      </p:sp>
    </p:spTree>
    <p:extLst>
      <p:ext uri="{BB962C8B-B14F-4D97-AF65-F5344CB8AC3E}">
        <p14:creationId xmlns:p14="http://schemas.microsoft.com/office/powerpoint/2010/main" val="64029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56846-30BB-03E5-5025-7492DD0E0D1B}"/>
              </a:ext>
            </a:extLst>
          </p:cNvPr>
          <p:cNvPicPr>
            <a:picLocks noChangeAspect="1"/>
          </p:cNvPicPr>
          <p:nvPr userDrawn="1"/>
        </p:nvPicPr>
        <p:blipFill>
          <a:blip r:embed="rId2"/>
          <a:stretch>
            <a:fillRect/>
          </a:stretch>
        </p:blipFill>
        <p:spPr>
          <a:xfrm>
            <a:off x="9719034" y="259107"/>
            <a:ext cx="2162002" cy="788599"/>
          </a:xfrm>
          <a:prstGeom prst="rect">
            <a:avLst/>
          </a:prstGeom>
        </p:spPr>
      </p:pic>
      <p:pic>
        <p:nvPicPr>
          <p:cNvPr id="14" name="Picture 13">
            <a:extLst>
              <a:ext uri="{FF2B5EF4-FFF2-40B4-BE49-F238E27FC236}">
                <a16:creationId xmlns:a16="http://schemas.microsoft.com/office/drawing/2014/main" id="{2B3BAB7F-6D35-54CE-53DA-631F3AC3C522}"/>
              </a:ext>
            </a:extLst>
          </p:cNvPr>
          <p:cNvPicPr>
            <a:picLocks noChangeAspect="1"/>
          </p:cNvPicPr>
          <p:nvPr userDrawn="1"/>
        </p:nvPicPr>
        <p:blipFill>
          <a:blip r:embed="rId2"/>
          <a:stretch>
            <a:fillRect/>
          </a:stretch>
        </p:blipFill>
        <p:spPr>
          <a:xfrm>
            <a:off x="9871434" y="411507"/>
            <a:ext cx="2162002" cy="788599"/>
          </a:xfrm>
          <a:prstGeom prst="rect">
            <a:avLst/>
          </a:prstGeom>
        </p:spPr>
      </p:pic>
      <p:pic>
        <p:nvPicPr>
          <p:cNvPr id="3" name="Picture 2" descr="A diagram of a diagram with text&#10;&#10;AI-generated content may be incorrect.">
            <a:extLst>
              <a:ext uri="{FF2B5EF4-FFF2-40B4-BE49-F238E27FC236}">
                <a16:creationId xmlns:a16="http://schemas.microsoft.com/office/drawing/2014/main" id="{ED5AF4C0-711C-3EA4-8DAA-49CAB1AF6E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330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56846-30BB-03E5-5025-7492DD0E0D1B}"/>
              </a:ext>
            </a:extLst>
          </p:cNvPr>
          <p:cNvPicPr>
            <a:picLocks noChangeAspect="1"/>
          </p:cNvPicPr>
          <p:nvPr userDrawn="1"/>
        </p:nvPicPr>
        <p:blipFill>
          <a:blip r:embed="rId2"/>
          <a:stretch>
            <a:fillRect/>
          </a:stretch>
        </p:blipFill>
        <p:spPr>
          <a:xfrm>
            <a:off x="9719034" y="259107"/>
            <a:ext cx="2162002" cy="788599"/>
          </a:xfrm>
          <a:prstGeom prst="rect">
            <a:avLst/>
          </a:prstGeom>
        </p:spPr>
      </p:pic>
      <p:pic>
        <p:nvPicPr>
          <p:cNvPr id="14" name="Picture 13">
            <a:extLst>
              <a:ext uri="{FF2B5EF4-FFF2-40B4-BE49-F238E27FC236}">
                <a16:creationId xmlns:a16="http://schemas.microsoft.com/office/drawing/2014/main" id="{2B3BAB7F-6D35-54CE-53DA-631F3AC3C522}"/>
              </a:ext>
            </a:extLst>
          </p:cNvPr>
          <p:cNvPicPr>
            <a:picLocks noChangeAspect="1"/>
          </p:cNvPicPr>
          <p:nvPr userDrawn="1"/>
        </p:nvPicPr>
        <p:blipFill>
          <a:blip r:embed="rId2"/>
          <a:stretch>
            <a:fillRect/>
          </a:stretch>
        </p:blipFill>
        <p:spPr>
          <a:xfrm>
            <a:off x="9871434" y="411507"/>
            <a:ext cx="2162002" cy="788599"/>
          </a:xfrm>
          <a:prstGeom prst="rect">
            <a:avLst/>
          </a:prstGeom>
        </p:spPr>
      </p:pic>
      <p:pic>
        <p:nvPicPr>
          <p:cNvPr id="3" name="Picture 2" descr="A young child climbing a tree&#10;&#10;AI-generated content may be incorrect.">
            <a:extLst>
              <a:ext uri="{FF2B5EF4-FFF2-40B4-BE49-F238E27FC236}">
                <a16:creationId xmlns:a16="http://schemas.microsoft.com/office/drawing/2014/main" id="{C4E8326F-6B56-8A1C-737E-0DE578ABCA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931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IMAGE Text botto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E6FFB6-1A48-C264-A1D2-26BD8275C39F}"/>
              </a:ext>
            </a:extLst>
          </p:cNvPr>
          <p:cNvSpPr>
            <a:spLocks noGrp="1"/>
          </p:cNvSpPr>
          <p:nvPr>
            <p:ph type="pic" sz="quarter" idx="10"/>
          </p:nvPr>
        </p:nvSpPr>
        <p:spPr>
          <a:xfrm>
            <a:off x="0" y="0"/>
            <a:ext cx="12192000" cy="3200400"/>
          </a:xfrm>
        </p:spPr>
        <p:txBody>
          <a:bodyPr/>
          <a:lstStyle/>
          <a:p>
            <a:endParaRPr lang="en-GB"/>
          </a:p>
        </p:txBody>
      </p:sp>
      <p:pic>
        <p:nvPicPr>
          <p:cNvPr id="9" name="Picture 8">
            <a:extLst>
              <a:ext uri="{FF2B5EF4-FFF2-40B4-BE49-F238E27FC236}">
                <a16:creationId xmlns:a16="http://schemas.microsoft.com/office/drawing/2014/main" id="{81656846-30BB-03E5-5025-7492DD0E0D1B}"/>
              </a:ext>
            </a:extLst>
          </p:cNvPr>
          <p:cNvPicPr>
            <a:picLocks noChangeAspect="1"/>
          </p:cNvPicPr>
          <p:nvPr userDrawn="1"/>
        </p:nvPicPr>
        <p:blipFill>
          <a:blip r:embed="rId2"/>
          <a:stretch>
            <a:fillRect/>
          </a:stretch>
        </p:blipFill>
        <p:spPr>
          <a:xfrm>
            <a:off x="9719034" y="259107"/>
            <a:ext cx="2162002" cy="788599"/>
          </a:xfrm>
          <a:prstGeom prst="rect">
            <a:avLst/>
          </a:prstGeom>
        </p:spPr>
      </p:pic>
      <p:pic>
        <p:nvPicPr>
          <p:cNvPr id="14" name="Picture 13">
            <a:extLst>
              <a:ext uri="{FF2B5EF4-FFF2-40B4-BE49-F238E27FC236}">
                <a16:creationId xmlns:a16="http://schemas.microsoft.com/office/drawing/2014/main" id="{2B3BAB7F-6D35-54CE-53DA-631F3AC3C522}"/>
              </a:ext>
            </a:extLst>
          </p:cNvPr>
          <p:cNvPicPr>
            <a:picLocks noChangeAspect="1"/>
          </p:cNvPicPr>
          <p:nvPr userDrawn="1"/>
        </p:nvPicPr>
        <p:blipFill>
          <a:blip r:embed="rId2"/>
          <a:stretch>
            <a:fillRect/>
          </a:stretch>
        </p:blipFill>
        <p:spPr>
          <a:xfrm>
            <a:off x="9871434" y="411507"/>
            <a:ext cx="2162002" cy="788599"/>
          </a:xfrm>
          <a:prstGeom prst="rect">
            <a:avLst/>
          </a:prstGeom>
        </p:spPr>
      </p:pic>
      <p:sp>
        <p:nvSpPr>
          <p:cNvPr id="2" name="Text Placeholder 2">
            <a:extLst>
              <a:ext uri="{FF2B5EF4-FFF2-40B4-BE49-F238E27FC236}">
                <a16:creationId xmlns:a16="http://schemas.microsoft.com/office/drawing/2014/main" id="{B3B6B035-547D-A976-5841-6DBD6F167AE5}"/>
              </a:ext>
            </a:extLst>
          </p:cNvPr>
          <p:cNvSpPr>
            <a:spLocks noGrp="1"/>
          </p:cNvSpPr>
          <p:nvPr>
            <p:ph type="body" idx="1"/>
          </p:nvPr>
        </p:nvSpPr>
        <p:spPr>
          <a:xfrm>
            <a:off x="407988" y="3566306"/>
            <a:ext cx="5656636" cy="2815443"/>
          </a:xfrm>
        </p:spPr>
        <p:txBody>
          <a:bodyPr lIns="0" tIns="0" rIns="0" bIns="0">
            <a:normAutofit/>
          </a:bodyPr>
          <a:lstStyle>
            <a:lvl1pPr marL="0" indent="0">
              <a:lnSpc>
                <a:spcPts val="3280"/>
              </a:lnSpc>
              <a:buNone/>
              <a:defRPr sz="2400" b="0" i="0">
                <a:solidFill>
                  <a:srgbClr val="D1128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2">
            <a:extLst>
              <a:ext uri="{FF2B5EF4-FFF2-40B4-BE49-F238E27FC236}">
                <a16:creationId xmlns:a16="http://schemas.microsoft.com/office/drawing/2014/main" id="{C782436D-BBFC-D908-100C-5EE5244E5D85}"/>
              </a:ext>
            </a:extLst>
          </p:cNvPr>
          <p:cNvSpPr>
            <a:spLocks noGrp="1"/>
          </p:cNvSpPr>
          <p:nvPr>
            <p:ph type="body" idx="11"/>
          </p:nvPr>
        </p:nvSpPr>
        <p:spPr>
          <a:xfrm>
            <a:off x="6494929" y="3566306"/>
            <a:ext cx="5661119" cy="2815443"/>
          </a:xfrm>
        </p:spPr>
        <p:txBody>
          <a:bodyPr lIns="0" tIns="0" rIns="0" bIns="0">
            <a:normAutofit/>
          </a:bodyPr>
          <a:lstStyle>
            <a:lvl1pPr marL="0" marR="0" indent="0" algn="l" defTabSz="914400" rtl="0" eaLnBrk="1" fontAlgn="auto" latinLnBrk="0" hangingPunct="1">
              <a:lnSpc>
                <a:spcPts val="3080"/>
              </a:lnSpc>
              <a:spcBef>
                <a:spcPts val="1000"/>
              </a:spcBef>
              <a:spcAft>
                <a:spcPts val="0"/>
              </a:spcAft>
              <a:buClrTx/>
              <a:buSzTx/>
              <a:buFontTx/>
              <a:buNone/>
              <a:tabLst/>
              <a:defRPr sz="2400" b="0" i="0">
                <a:solidFill>
                  <a:srgbClr val="D1128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61029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ONG IMAGE Text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772C8-6919-CB21-5F24-C31B4B30A42B}"/>
              </a:ext>
            </a:extLst>
          </p:cNvPr>
          <p:cNvSpPr/>
          <p:nvPr userDrawn="1"/>
        </p:nvSpPr>
        <p:spPr>
          <a:xfrm>
            <a:off x="1" y="3173506"/>
            <a:ext cx="12192000" cy="36844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cture Placeholder 18">
            <a:extLst>
              <a:ext uri="{FF2B5EF4-FFF2-40B4-BE49-F238E27FC236}">
                <a16:creationId xmlns:a16="http://schemas.microsoft.com/office/drawing/2014/main" id="{1EE6FFB6-1A48-C264-A1D2-26BD8275C39F}"/>
              </a:ext>
            </a:extLst>
          </p:cNvPr>
          <p:cNvSpPr>
            <a:spLocks noGrp="1"/>
          </p:cNvSpPr>
          <p:nvPr>
            <p:ph type="pic" sz="quarter" idx="10"/>
          </p:nvPr>
        </p:nvSpPr>
        <p:spPr>
          <a:xfrm>
            <a:off x="0" y="0"/>
            <a:ext cx="12192000" cy="3200400"/>
          </a:xfrm>
        </p:spPr>
        <p:txBody>
          <a:bodyPr/>
          <a:lstStyle/>
          <a:p>
            <a:endParaRPr lang="en-GB"/>
          </a:p>
        </p:txBody>
      </p:sp>
      <p:pic>
        <p:nvPicPr>
          <p:cNvPr id="9" name="Picture 8">
            <a:extLst>
              <a:ext uri="{FF2B5EF4-FFF2-40B4-BE49-F238E27FC236}">
                <a16:creationId xmlns:a16="http://schemas.microsoft.com/office/drawing/2014/main" id="{81656846-30BB-03E5-5025-7492DD0E0D1B}"/>
              </a:ext>
            </a:extLst>
          </p:cNvPr>
          <p:cNvPicPr>
            <a:picLocks noChangeAspect="1"/>
          </p:cNvPicPr>
          <p:nvPr userDrawn="1"/>
        </p:nvPicPr>
        <p:blipFill>
          <a:blip r:embed="rId2"/>
          <a:stretch>
            <a:fillRect/>
          </a:stretch>
        </p:blipFill>
        <p:spPr>
          <a:xfrm>
            <a:off x="9719034" y="259107"/>
            <a:ext cx="2162002" cy="788599"/>
          </a:xfrm>
          <a:prstGeom prst="rect">
            <a:avLst/>
          </a:prstGeom>
        </p:spPr>
      </p:pic>
      <p:pic>
        <p:nvPicPr>
          <p:cNvPr id="14" name="Picture 13">
            <a:extLst>
              <a:ext uri="{FF2B5EF4-FFF2-40B4-BE49-F238E27FC236}">
                <a16:creationId xmlns:a16="http://schemas.microsoft.com/office/drawing/2014/main" id="{2B3BAB7F-6D35-54CE-53DA-631F3AC3C522}"/>
              </a:ext>
            </a:extLst>
          </p:cNvPr>
          <p:cNvPicPr>
            <a:picLocks noChangeAspect="1"/>
          </p:cNvPicPr>
          <p:nvPr userDrawn="1"/>
        </p:nvPicPr>
        <p:blipFill>
          <a:blip r:embed="rId2"/>
          <a:stretch>
            <a:fillRect/>
          </a:stretch>
        </p:blipFill>
        <p:spPr>
          <a:xfrm>
            <a:off x="9871434" y="411507"/>
            <a:ext cx="2162002" cy="788599"/>
          </a:xfrm>
          <a:prstGeom prst="rect">
            <a:avLst/>
          </a:prstGeom>
        </p:spPr>
      </p:pic>
      <p:sp>
        <p:nvSpPr>
          <p:cNvPr id="2" name="Text Placeholder 2">
            <a:extLst>
              <a:ext uri="{FF2B5EF4-FFF2-40B4-BE49-F238E27FC236}">
                <a16:creationId xmlns:a16="http://schemas.microsoft.com/office/drawing/2014/main" id="{B3B6B035-547D-A976-5841-6DBD6F167AE5}"/>
              </a:ext>
            </a:extLst>
          </p:cNvPr>
          <p:cNvSpPr>
            <a:spLocks noGrp="1"/>
          </p:cNvSpPr>
          <p:nvPr>
            <p:ph type="body" idx="1"/>
          </p:nvPr>
        </p:nvSpPr>
        <p:spPr>
          <a:xfrm>
            <a:off x="407988" y="3566306"/>
            <a:ext cx="5656636" cy="2815443"/>
          </a:xfrm>
        </p:spPr>
        <p:txBody>
          <a:bodyPr lIns="0" tIns="0" rIns="0" bIns="0">
            <a:normAutofit/>
          </a:bodyPr>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2">
            <a:extLst>
              <a:ext uri="{FF2B5EF4-FFF2-40B4-BE49-F238E27FC236}">
                <a16:creationId xmlns:a16="http://schemas.microsoft.com/office/drawing/2014/main" id="{C782436D-BBFC-D908-100C-5EE5244E5D85}"/>
              </a:ext>
            </a:extLst>
          </p:cNvPr>
          <p:cNvSpPr>
            <a:spLocks noGrp="1"/>
          </p:cNvSpPr>
          <p:nvPr>
            <p:ph type="body" idx="11"/>
          </p:nvPr>
        </p:nvSpPr>
        <p:spPr>
          <a:xfrm>
            <a:off x="6494929" y="3566306"/>
            <a:ext cx="5661119" cy="2815443"/>
          </a:xfrm>
        </p:spPr>
        <p:txBody>
          <a:bodyPr lIns="0" tIns="0" rIns="0" bIns="0">
            <a:normAutofit/>
          </a:bodyPr>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9467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OTE PAG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22AA46D-1D24-87FE-B67F-6A6199F27341}"/>
              </a:ext>
            </a:extLst>
          </p:cNvPr>
          <p:cNvSpPr>
            <a:spLocks noGrp="1"/>
          </p:cNvSpPr>
          <p:nvPr>
            <p:ph type="pic" sz="quarter" idx="10"/>
          </p:nvPr>
        </p:nvSpPr>
        <p:spPr>
          <a:xfrm>
            <a:off x="0" y="0"/>
            <a:ext cx="5795682" cy="6858000"/>
          </a:xfrm>
        </p:spPr>
        <p:txBody>
          <a:bodyPr/>
          <a:lstStyle/>
          <a:p>
            <a:endParaRPr lang="en-GB"/>
          </a:p>
        </p:txBody>
      </p:sp>
      <p:sp>
        <p:nvSpPr>
          <p:cNvPr id="12" name="Rectangle 11">
            <a:extLst>
              <a:ext uri="{FF2B5EF4-FFF2-40B4-BE49-F238E27FC236}">
                <a16:creationId xmlns:a16="http://schemas.microsoft.com/office/drawing/2014/main" id="{52C8B888-D5EF-8A86-153A-49075E45103E}"/>
              </a:ext>
            </a:extLst>
          </p:cNvPr>
          <p:cNvSpPr>
            <a:spLocks noGrp="1" noRot="1" noMove="1" noResize="1" noEditPoints="1" noAdjustHandles="1" noChangeArrowheads="1" noChangeShapeType="1"/>
          </p:cNvSpPr>
          <p:nvPr userDrawn="1"/>
        </p:nvSpPr>
        <p:spPr>
          <a:xfrm>
            <a:off x="5769629" y="1"/>
            <a:ext cx="6422371"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810FB15C-EFED-8354-5256-72CCEBA3D966}"/>
              </a:ext>
            </a:extLst>
          </p:cNvPr>
          <p:cNvSpPr>
            <a:spLocks noGrp="1"/>
          </p:cNvSpPr>
          <p:nvPr>
            <p:ph type="body" sz="quarter" idx="11" hasCustomPrompt="1"/>
          </p:nvPr>
        </p:nvSpPr>
        <p:spPr>
          <a:xfrm>
            <a:off x="6353479" y="1848058"/>
            <a:ext cx="5395609" cy="3279409"/>
          </a:xfrm>
          <a:solidFill>
            <a:srgbClr val="D11286"/>
          </a:solidFill>
        </p:spPr>
        <p:txBody>
          <a:bodyPr lIns="180000" tIns="180000" rIns="180000" bIns="180000" anchor="t" anchorCtr="0">
            <a:no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sz="3200">
                <a:latin typeface="Arial" panose="020B0604020202020204" pitchFamily="34" charset="0"/>
                <a:cs typeface="Arial" panose="020B0604020202020204" pitchFamily="34" charset="0"/>
              </a:defRPr>
            </a:lvl2pPr>
            <a:lvl3pPr marL="914400" indent="0">
              <a:buNone/>
              <a:defRPr sz="3200">
                <a:latin typeface="Arial" panose="020B0604020202020204" pitchFamily="34" charset="0"/>
                <a:cs typeface="Arial" panose="020B0604020202020204" pitchFamily="34" charset="0"/>
              </a:defRPr>
            </a:lvl3pPr>
            <a:lvl4pPr marL="1371600" indent="0">
              <a:buNone/>
              <a:defRPr sz="3200">
                <a:latin typeface="Arial" panose="020B0604020202020204" pitchFamily="34" charset="0"/>
                <a:cs typeface="Arial" panose="020B0604020202020204" pitchFamily="34" charset="0"/>
              </a:defRPr>
            </a:lvl4pPr>
            <a:lvl5pPr marL="1828800" indent="0">
              <a:buNone/>
              <a:defRPr sz="3200">
                <a:latin typeface="Arial" panose="020B0604020202020204" pitchFamily="34" charset="0"/>
                <a:cs typeface="Arial" panose="020B0604020202020204" pitchFamily="34" charset="0"/>
              </a:defRPr>
            </a:lvl5pPr>
          </a:lstStyle>
          <a:p>
            <a:pPr lvl="0"/>
            <a:r>
              <a:rPr lang="en-US"/>
              <a:t>Insert quote here</a:t>
            </a:r>
          </a:p>
          <a:p>
            <a:pPr lvl="0"/>
            <a:r>
              <a:rPr lang="en-US"/>
              <a:t>Name here</a:t>
            </a:r>
          </a:p>
        </p:txBody>
      </p:sp>
    </p:spTree>
    <p:extLst>
      <p:ext uri="{BB962C8B-B14F-4D97-AF65-F5344CB8AC3E}">
        <p14:creationId xmlns:p14="http://schemas.microsoft.com/office/powerpoint/2010/main" val="172529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56846-30BB-03E5-5025-7492DD0E0D1B}"/>
              </a:ext>
            </a:extLst>
          </p:cNvPr>
          <p:cNvPicPr>
            <a:picLocks noChangeAspect="1"/>
          </p:cNvPicPr>
          <p:nvPr userDrawn="1"/>
        </p:nvPicPr>
        <p:blipFill>
          <a:blip r:embed="rId2"/>
          <a:stretch>
            <a:fillRect/>
          </a:stretch>
        </p:blipFill>
        <p:spPr>
          <a:xfrm>
            <a:off x="9719034" y="259107"/>
            <a:ext cx="2162002" cy="788599"/>
          </a:xfrm>
          <a:prstGeom prst="rect">
            <a:avLst/>
          </a:prstGeom>
        </p:spPr>
      </p:pic>
      <p:pic>
        <p:nvPicPr>
          <p:cNvPr id="14" name="Picture 13">
            <a:extLst>
              <a:ext uri="{FF2B5EF4-FFF2-40B4-BE49-F238E27FC236}">
                <a16:creationId xmlns:a16="http://schemas.microsoft.com/office/drawing/2014/main" id="{2B3BAB7F-6D35-54CE-53DA-631F3AC3C522}"/>
              </a:ext>
            </a:extLst>
          </p:cNvPr>
          <p:cNvPicPr>
            <a:picLocks noChangeAspect="1"/>
          </p:cNvPicPr>
          <p:nvPr userDrawn="1"/>
        </p:nvPicPr>
        <p:blipFill>
          <a:blip r:embed="rId2"/>
          <a:stretch>
            <a:fillRect/>
          </a:stretch>
        </p:blipFill>
        <p:spPr>
          <a:xfrm>
            <a:off x="9871434" y="411507"/>
            <a:ext cx="2162002" cy="788599"/>
          </a:xfrm>
          <a:prstGeom prst="rect">
            <a:avLst/>
          </a:prstGeom>
        </p:spPr>
      </p:pic>
      <p:sp>
        <p:nvSpPr>
          <p:cNvPr id="3" name="Rectangle 2">
            <a:extLst>
              <a:ext uri="{FF2B5EF4-FFF2-40B4-BE49-F238E27FC236}">
                <a16:creationId xmlns:a16="http://schemas.microsoft.com/office/drawing/2014/main" id="{3A08E061-3B3F-D532-74DE-042C775B8809}"/>
              </a:ext>
            </a:extLst>
          </p:cNvPr>
          <p:cNvSpPr/>
          <p:nvPr userDrawn="1"/>
        </p:nvSpPr>
        <p:spPr>
          <a:xfrm>
            <a:off x="5769629" y="1"/>
            <a:ext cx="6422371" cy="6857999"/>
          </a:xfrm>
          <a:prstGeom prst="rect">
            <a:avLst/>
          </a:prstGeom>
          <a:solidFill>
            <a:srgbClr val="D11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E06241C9-EA60-6137-25E0-2109314B2DDE}"/>
              </a:ext>
            </a:extLst>
          </p:cNvPr>
          <p:cNvSpPr>
            <a:spLocks noGrp="1"/>
          </p:cNvSpPr>
          <p:nvPr>
            <p:ph type="body" sz="quarter" idx="12" hasCustomPrompt="1"/>
          </p:nvPr>
        </p:nvSpPr>
        <p:spPr>
          <a:xfrm>
            <a:off x="6353479" y="1848058"/>
            <a:ext cx="5395609" cy="3279409"/>
          </a:xfrm>
          <a:solidFill>
            <a:srgbClr val="2E7E88"/>
          </a:solidFill>
        </p:spPr>
        <p:txBody>
          <a:bodyPr lIns="180000" tIns="180000" rIns="180000" bIns="180000" anchor="t" anchorCtr="0">
            <a:no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sz="3200">
                <a:latin typeface="Arial" panose="020B0604020202020204" pitchFamily="34" charset="0"/>
                <a:cs typeface="Arial" panose="020B0604020202020204" pitchFamily="34" charset="0"/>
              </a:defRPr>
            </a:lvl2pPr>
            <a:lvl3pPr marL="914400" indent="0">
              <a:buNone/>
              <a:defRPr sz="3200">
                <a:latin typeface="Arial" panose="020B0604020202020204" pitchFamily="34" charset="0"/>
                <a:cs typeface="Arial" panose="020B0604020202020204" pitchFamily="34" charset="0"/>
              </a:defRPr>
            </a:lvl3pPr>
            <a:lvl4pPr marL="1371600" indent="0">
              <a:buNone/>
              <a:defRPr sz="3200">
                <a:latin typeface="Arial" panose="020B0604020202020204" pitchFamily="34" charset="0"/>
                <a:cs typeface="Arial" panose="020B0604020202020204" pitchFamily="34" charset="0"/>
              </a:defRPr>
            </a:lvl4pPr>
            <a:lvl5pPr marL="1828800" indent="0">
              <a:buNone/>
              <a:defRPr sz="3200">
                <a:latin typeface="Arial" panose="020B0604020202020204" pitchFamily="34" charset="0"/>
                <a:cs typeface="Arial" panose="020B0604020202020204" pitchFamily="34" charset="0"/>
              </a:defRPr>
            </a:lvl5pPr>
          </a:lstStyle>
          <a:p>
            <a:pPr lvl="0"/>
            <a:r>
              <a:rPr lang="en-US"/>
              <a:t>Insert quote here</a:t>
            </a:r>
          </a:p>
          <a:p>
            <a:pPr lvl="0"/>
            <a:r>
              <a:rPr lang="en-US"/>
              <a:t>Name here</a:t>
            </a:r>
          </a:p>
        </p:txBody>
      </p:sp>
      <p:sp>
        <p:nvSpPr>
          <p:cNvPr id="5" name="Picture Placeholder 10">
            <a:extLst>
              <a:ext uri="{FF2B5EF4-FFF2-40B4-BE49-F238E27FC236}">
                <a16:creationId xmlns:a16="http://schemas.microsoft.com/office/drawing/2014/main" id="{30B24E3A-936A-E85F-4158-65DF5EA23D4C}"/>
              </a:ext>
            </a:extLst>
          </p:cNvPr>
          <p:cNvSpPr>
            <a:spLocks noGrp="1"/>
          </p:cNvSpPr>
          <p:nvPr>
            <p:ph type="pic" sz="quarter" idx="10"/>
          </p:nvPr>
        </p:nvSpPr>
        <p:spPr>
          <a:xfrm>
            <a:off x="0" y="0"/>
            <a:ext cx="5795682" cy="6858000"/>
          </a:xfrm>
        </p:spPr>
        <p:txBody>
          <a:bodyPr/>
          <a:lstStyle/>
          <a:p>
            <a:endParaRPr lang="en-GB"/>
          </a:p>
        </p:txBody>
      </p:sp>
    </p:spTree>
    <p:extLst>
      <p:ext uri="{BB962C8B-B14F-4D97-AF65-F5344CB8AC3E}">
        <p14:creationId xmlns:p14="http://schemas.microsoft.com/office/powerpoint/2010/main" val="33822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FULL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22AA46D-1D24-87FE-B67F-6A6199F27341}"/>
              </a:ext>
            </a:extLst>
          </p:cNvPr>
          <p:cNvSpPr>
            <a:spLocks noGrp="1"/>
          </p:cNvSpPr>
          <p:nvPr>
            <p:ph type="pic" sz="quarter" idx="10"/>
          </p:nvPr>
        </p:nvSpPr>
        <p:spPr>
          <a:xfrm>
            <a:off x="0" y="0"/>
            <a:ext cx="12192000" cy="6858000"/>
          </a:xfrm>
        </p:spPr>
        <p:txBody>
          <a:bodyPr/>
          <a:lstStyle/>
          <a:p>
            <a:endParaRPr lang="en-GB"/>
          </a:p>
        </p:txBody>
      </p:sp>
      <p:sp>
        <p:nvSpPr>
          <p:cNvPr id="9" name="Text Placeholder 13">
            <a:extLst>
              <a:ext uri="{FF2B5EF4-FFF2-40B4-BE49-F238E27FC236}">
                <a16:creationId xmlns:a16="http://schemas.microsoft.com/office/drawing/2014/main" id="{8385ECD4-00FE-ED01-EA22-F9A1C69C19C8}"/>
              </a:ext>
            </a:extLst>
          </p:cNvPr>
          <p:cNvSpPr>
            <a:spLocks noGrp="1"/>
          </p:cNvSpPr>
          <p:nvPr>
            <p:ph type="body" sz="quarter" idx="12" hasCustomPrompt="1"/>
          </p:nvPr>
        </p:nvSpPr>
        <p:spPr>
          <a:xfrm>
            <a:off x="623142" y="1807716"/>
            <a:ext cx="5395609" cy="3279409"/>
          </a:xfrm>
          <a:solidFill>
            <a:schemeClr val="accent4"/>
          </a:solidFill>
        </p:spPr>
        <p:txBody>
          <a:bodyPr lIns="180000" tIns="180000" rIns="180000" bIns="180000" anchor="t" anchorCtr="0">
            <a:no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sz="3200">
                <a:latin typeface="Arial" panose="020B0604020202020204" pitchFamily="34" charset="0"/>
                <a:cs typeface="Arial" panose="020B0604020202020204" pitchFamily="34" charset="0"/>
              </a:defRPr>
            </a:lvl2pPr>
            <a:lvl3pPr marL="914400" indent="0">
              <a:buNone/>
              <a:defRPr sz="3200">
                <a:latin typeface="Arial" panose="020B0604020202020204" pitchFamily="34" charset="0"/>
                <a:cs typeface="Arial" panose="020B0604020202020204" pitchFamily="34" charset="0"/>
              </a:defRPr>
            </a:lvl3pPr>
            <a:lvl4pPr marL="1371600" indent="0">
              <a:buNone/>
              <a:defRPr sz="3200">
                <a:latin typeface="Arial" panose="020B0604020202020204" pitchFamily="34" charset="0"/>
                <a:cs typeface="Arial" panose="020B0604020202020204" pitchFamily="34" charset="0"/>
              </a:defRPr>
            </a:lvl4pPr>
            <a:lvl5pPr marL="1828800" indent="0">
              <a:buNone/>
              <a:defRPr sz="3200">
                <a:latin typeface="Arial" panose="020B0604020202020204" pitchFamily="34" charset="0"/>
                <a:cs typeface="Arial" panose="020B0604020202020204" pitchFamily="34" charset="0"/>
              </a:defRPr>
            </a:lvl5pPr>
          </a:lstStyle>
          <a:p>
            <a:pPr lvl="0"/>
            <a:r>
              <a:rPr lang="en-US"/>
              <a:t>Insert quote here</a:t>
            </a:r>
          </a:p>
          <a:p>
            <a:pPr lvl="0"/>
            <a:r>
              <a:rPr lang="en-US"/>
              <a:t>Name here</a:t>
            </a:r>
          </a:p>
        </p:txBody>
      </p:sp>
    </p:spTree>
    <p:extLst>
      <p:ext uri="{BB962C8B-B14F-4D97-AF65-F5344CB8AC3E}">
        <p14:creationId xmlns:p14="http://schemas.microsoft.com/office/powerpoint/2010/main" val="185508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FULL PHOTO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22AA46D-1D24-87FE-B67F-6A6199F27341}"/>
              </a:ext>
            </a:extLst>
          </p:cNvPr>
          <p:cNvSpPr>
            <a:spLocks noGrp="1"/>
          </p:cNvSpPr>
          <p:nvPr>
            <p:ph type="pic" sz="quarter" idx="10"/>
          </p:nvPr>
        </p:nvSpPr>
        <p:spPr>
          <a:xfrm>
            <a:off x="0" y="0"/>
            <a:ext cx="12192000" cy="6858000"/>
          </a:xfrm>
        </p:spPr>
        <p:txBody>
          <a:bodyPr/>
          <a:lstStyle/>
          <a:p>
            <a:endParaRPr lang="en-GB"/>
          </a:p>
        </p:txBody>
      </p:sp>
      <p:sp>
        <p:nvSpPr>
          <p:cNvPr id="2" name="Text Placeholder 13">
            <a:extLst>
              <a:ext uri="{FF2B5EF4-FFF2-40B4-BE49-F238E27FC236}">
                <a16:creationId xmlns:a16="http://schemas.microsoft.com/office/drawing/2014/main" id="{43E509FD-277D-949F-00F9-446D60EB7E7C}"/>
              </a:ext>
            </a:extLst>
          </p:cNvPr>
          <p:cNvSpPr>
            <a:spLocks noGrp="1"/>
          </p:cNvSpPr>
          <p:nvPr>
            <p:ph type="body" sz="quarter" idx="12" hasCustomPrompt="1"/>
          </p:nvPr>
        </p:nvSpPr>
        <p:spPr>
          <a:xfrm>
            <a:off x="623142" y="1807716"/>
            <a:ext cx="5395609" cy="3279409"/>
          </a:xfrm>
          <a:solidFill>
            <a:srgbClr val="D11286"/>
          </a:solidFill>
        </p:spPr>
        <p:txBody>
          <a:bodyPr lIns="180000" tIns="180000" rIns="180000" bIns="180000" anchor="t" anchorCtr="0">
            <a:no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sz="3200">
                <a:latin typeface="Arial" panose="020B0604020202020204" pitchFamily="34" charset="0"/>
                <a:cs typeface="Arial" panose="020B0604020202020204" pitchFamily="34" charset="0"/>
              </a:defRPr>
            </a:lvl2pPr>
            <a:lvl3pPr marL="914400" indent="0">
              <a:buNone/>
              <a:defRPr sz="3200">
                <a:latin typeface="Arial" panose="020B0604020202020204" pitchFamily="34" charset="0"/>
                <a:cs typeface="Arial" panose="020B0604020202020204" pitchFamily="34" charset="0"/>
              </a:defRPr>
            </a:lvl3pPr>
            <a:lvl4pPr marL="1371600" indent="0">
              <a:buNone/>
              <a:defRPr sz="3200">
                <a:latin typeface="Arial" panose="020B0604020202020204" pitchFamily="34" charset="0"/>
                <a:cs typeface="Arial" panose="020B0604020202020204" pitchFamily="34" charset="0"/>
              </a:defRPr>
            </a:lvl4pPr>
            <a:lvl5pPr marL="1828800" indent="0">
              <a:buNone/>
              <a:defRPr sz="3200">
                <a:latin typeface="Arial" panose="020B0604020202020204" pitchFamily="34" charset="0"/>
                <a:cs typeface="Arial" panose="020B0604020202020204" pitchFamily="34" charset="0"/>
              </a:defRPr>
            </a:lvl5pPr>
          </a:lstStyle>
          <a:p>
            <a:pPr lvl="0"/>
            <a:r>
              <a:rPr lang="en-US"/>
              <a:t>Insert quote here</a:t>
            </a:r>
          </a:p>
          <a:p>
            <a:pPr lvl="0"/>
            <a:r>
              <a:rPr lang="en-US"/>
              <a:t>Name here</a:t>
            </a:r>
          </a:p>
        </p:txBody>
      </p:sp>
    </p:spTree>
    <p:extLst>
      <p:ext uri="{BB962C8B-B14F-4D97-AF65-F5344CB8AC3E}">
        <p14:creationId xmlns:p14="http://schemas.microsoft.com/office/powerpoint/2010/main" val="406313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white log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3834C9-FA74-EA6A-CDB1-749F55CD6821}"/>
              </a:ext>
            </a:extLst>
          </p:cNvPr>
          <p:cNvSpPr>
            <a:spLocks noGrp="1"/>
          </p:cNvSpPr>
          <p:nvPr>
            <p:ph type="pic" sz="quarter" idx="10"/>
          </p:nvPr>
        </p:nvSpPr>
        <p:spPr>
          <a:xfrm>
            <a:off x="0" y="0"/>
            <a:ext cx="12192000" cy="6858000"/>
          </a:xfrm>
        </p:spPr>
        <p:txBody>
          <a:bodyPr/>
          <a:lstStyle/>
          <a:p>
            <a:endParaRPr lang="en-GB"/>
          </a:p>
        </p:txBody>
      </p:sp>
      <p:pic>
        <p:nvPicPr>
          <p:cNvPr id="2" name="Picture 1" descr="A logo with white text&#10;&#10;AI-generated content may be incorrect.">
            <a:extLst>
              <a:ext uri="{FF2B5EF4-FFF2-40B4-BE49-F238E27FC236}">
                <a16:creationId xmlns:a16="http://schemas.microsoft.com/office/drawing/2014/main" id="{CA0CA2F0-4BE6-0295-C46C-E3FAB73ED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39969" y="368300"/>
            <a:ext cx="2509120" cy="855382"/>
          </a:xfrm>
          <a:prstGeom prst="rect">
            <a:avLst/>
          </a:prstGeom>
        </p:spPr>
      </p:pic>
      <p:sp>
        <p:nvSpPr>
          <p:cNvPr id="5" name="Text Placeholder 2">
            <a:extLst>
              <a:ext uri="{FF2B5EF4-FFF2-40B4-BE49-F238E27FC236}">
                <a16:creationId xmlns:a16="http://schemas.microsoft.com/office/drawing/2014/main" id="{8DA1101A-998B-E76C-D2E4-F6C4AD067E00}"/>
              </a:ext>
            </a:extLst>
          </p:cNvPr>
          <p:cNvSpPr>
            <a:spLocks noGrp="1"/>
          </p:cNvSpPr>
          <p:nvPr>
            <p:ph type="body" idx="1" hasCustomPrompt="1"/>
          </p:nvPr>
        </p:nvSpPr>
        <p:spPr>
          <a:xfrm>
            <a:off x="407988" y="6170481"/>
            <a:ext cx="9365308" cy="422537"/>
          </a:xfrm>
          <a:solidFill>
            <a:schemeClr val="bg1"/>
          </a:solidFill>
        </p:spPr>
        <p:txBody>
          <a:bodyPr lIns="0" tIns="0" rIns="0" bIns="0" anchor="t" anchorCtr="0">
            <a:normAutofit/>
          </a:bodyPr>
          <a:lstStyle>
            <a:lvl1pPr marL="0" indent="0">
              <a:buNone/>
              <a:defRPr sz="1600" b="0" i="0">
                <a:solidFill>
                  <a:srgbClr val="D1128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Please write your email or enquiries@ and OB website. </a:t>
            </a:r>
          </a:p>
        </p:txBody>
      </p:sp>
    </p:spTree>
    <p:extLst>
      <p:ext uri="{BB962C8B-B14F-4D97-AF65-F5344CB8AC3E}">
        <p14:creationId xmlns:p14="http://schemas.microsoft.com/office/powerpoint/2010/main" val="281918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PAGE Thank You">
    <p:spTree>
      <p:nvGrpSpPr>
        <p:cNvPr id="1" name=""/>
        <p:cNvGrpSpPr/>
        <p:nvPr/>
      </p:nvGrpSpPr>
      <p:grpSpPr>
        <a:xfrm>
          <a:off x="0" y="0"/>
          <a:ext cx="0" cy="0"/>
          <a:chOff x="0" y="0"/>
          <a:chExt cx="0" cy="0"/>
        </a:xfrm>
      </p:grpSpPr>
      <p:pic>
        <p:nvPicPr>
          <p:cNvPr id="5" name="Picture 4" descr="A group of people in a river&#10;&#10;AI-generated content may be incorrect.">
            <a:extLst>
              <a:ext uri="{FF2B5EF4-FFF2-40B4-BE49-F238E27FC236}">
                <a16:creationId xmlns:a16="http://schemas.microsoft.com/office/drawing/2014/main" id="{F95DC5DA-6789-7F7E-7F0A-BDC78A2A0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6057" y="-1015103"/>
            <a:ext cx="13927368" cy="9287273"/>
          </a:xfrm>
          <a:prstGeom prst="rect">
            <a:avLst/>
          </a:prstGeom>
        </p:spPr>
      </p:pic>
      <p:pic>
        <p:nvPicPr>
          <p:cNvPr id="2" name="Picture 1" descr="A logo with white text&#10;&#10;AI-generated content may be incorrect.">
            <a:extLst>
              <a:ext uri="{FF2B5EF4-FFF2-40B4-BE49-F238E27FC236}">
                <a16:creationId xmlns:a16="http://schemas.microsoft.com/office/drawing/2014/main" id="{CA0CA2F0-4BE6-0295-C46C-E3FAB73EDB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39969" y="368300"/>
            <a:ext cx="2509120" cy="855382"/>
          </a:xfrm>
          <a:prstGeom prst="rect">
            <a:avLst/>
          </a:prstGeom>
          <a:effectLst>
            <a:outerShdw blurRad="68373" dir="5400000" sx="93000" sy="93000" algn="ctr" rotWithShape="0">
              <a:srgbClr val="000000">
                <a:alpha val="97000"/>
              </a:srgbClr>
            </a:outerShdw>
          </a:effectLst>
        </p:spPr>
      </p:pic>
      <p:sp>
        <p:nvSpPr>
          <p:cNvPr id="8" name="Rectangle 7">
            <a:extLst>
              <a:ext uri="{FF2B5EF4-FFF2-40B4-BE49-F238E27FC236}">
                <a16:creationId xmlns:a16="http://schemas.microsoft.com/office/drawing/2014/main" id="{08F7E718-C2B1-E534-2C57-711804B4574C}"/>
              </a:ext>
            </a:extLst>
          </p:cNvPr>
          <p:cNvSpPr/>
          <p:nvPr userDrawn="1"/>
        </p:nvSpPr>
        <p:spPr>
          <a:xfrm>
            <a:off x="-1589797" y="4066330"/>
            <a:ext cx="13934197" cy="4195593"/>
          </a:xfrm>
          <a:prstGeom prst="rect">
            <a:avLst/>
          </a:prstGeom>
          <a:gradFill>
            <a:gsLst>
              <a:gs pos="1000">
                <a:schemeClr val="accent1">
                  <a:lumMod val="5000"/>
                  <a:lumOff val="95000"/>
                  <a:alpha val="0"/>
                </a:schemeClr>
              </a:gs>
              <a:gs pos="99000">
                <a:schemeClr val="bg2">
                  <a:lumMod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7F038BCF-6FE4-DE03-BF7B-895136E81EFA}"/>
              </a:ext>
            </a:extLst>
          </p:cNvPr>
          <p:cNvSpPr>
            <a:spLocks noGrp="1"/>
          </p:cNvSpPr>
          <p:nvPr>
            <p:ph type="body" idx="1" hasCustomPrompt="1"/>
          </p:nvPr>
        </p:nvSpPr>
        <p:spPr>
          <a:xfrm>
            <a:off x="407988" y="6251163"/>
            <a:ext cx="9365308" cy="422537"/>
          </a:xfrm>
          <a:noFill/>
        </p:spPr>
        <p:txBody>
          <a:bodyPr lIns="0" tIns="0" rIns="0" bIns="0" anchor="t" anchorCtr="0">
            <a:normAutofit/>
          </a:bodyPr>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Please write your email or enquiries@ and OB website. </a:t>
            </a:r>
          </a:p>
        </p:txBody>
      </p:sp>
      <p:pic>
        <p:nvPicPr>
          <p:cNvPr id="11" name="Picture 10" descr="A white letter on a black background&#10;&#10;AI-generated content may be incorrect.">
            <a:extLst>
              <a:ext uri="{FF2B5EF4-FFF2-40B4-BE49-F238E27FC236}">
                <a16:creationId xmlns:a16="http://schemas.microsoft.com/office/drawing/2014/main" id="{B09564CC-042E-E676-6012-59D8D84496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1228073">
            <a:off x="2735309" y="4271550"/>
            <a:ext cx="5730179" cy="929701"/>
          </a:xfrm>
          <a:prstGeom prst="rect">
            <a:avLst/>
          </a:prstGeom>
        </p:spPr>
      </p:pic>
    </p:spTree>
    <p:extLst>
      <p:ext uri="{BB962C8B-B14F-4D97-AF65-F5344CB8AC3E}">
        <p14:creationId xmlns:p14="http://schemas.microsoft.com/office/powerpoint/2010/main" val="353491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NEW SUB SECTIO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8FD17D-B81F-8DB3-293E-D1C823A8A41F}"/>
              </a:ext>
            </a:extLst>
          </p:cNvPr>
          <p:cNvSpPr>
            <a:spLocks noGrp="1"/>
          </p:cNvSpPr>
          <p:nvPr>
            <p:ph type="pic" sz="quarter" idx="11"/>
          </p:nvPr>
        </p:nvSpPr>
        <p:spPr>
          <a:xfrm>
            <a:off x="0" y="0"/>
            <a:ext cx="12192000" cy="6858000"/>
          </a:xfrm>
        </p:spPr>
        <p:txBody>
          <a:bodyPr/>
          <a:lstStyle/>
          <a:p>
            <a:endParaRPr lang="en-GB"/>
          </a:p>
        </p:txBody>
      </p:sp>
      <p:pic>
        <p:nvPicPr>
          <p:cNvPr id="10" name="Picture 9">
            <a:extLst>
              <a:ext uri="{FF2B5EF4-FFF2-40B4-BE49-F238E27FC236}">
                <a16:creationId xmlns:a16="http://schemas.microsoft.com/office/drawing/2014/main" id="{F716A2D1-F87C-026E-48A1-E836F7A82981}"/>
              </a:ext>
            </a:extLst>
          </p:cNvPr>
          <p:cNvPicPr>
            <a:picLocks noChangeAspect="1"/>
          </p:cNvPicPr>
          <p:nvPr userDrawn="1"/>
        </p:nvPicPr>
        <p:blipFill>
          <a:blip r:embed="rId2"/>
          <a:stretch>
            <a:fillRect/>
          </a:stretch>
        </p:blipFill>
        <p:spPr>
          <a:xfrm>
            <a:off x="9358476" y="333874"/>
            <a:ext cx="2466000" cy="899484"/>
          </a:xfrm>
          <a:prstGeom prst="rect">
            <a:avLst/>
          </a:prstGeom>
        </p:spPr>
      </p:pic>
      <p:sp>
        <p:nvSpPr>
          <p:cNvPr id="12" name="Text Placeholder 11">
            <a:extLst>
              <a:ext uri="{FF2B5EF4-FFF2-40B4-BE49-F238E27FC236}">
                <a16:creationId xmlns:a16="http://schemas.microsoft.com/office/drawing/2014/main" id="{9F24DF13-8BD2-BBE4-116D-9AE818C214A1}"/>
              </a:ext>
            </a:extLst>
          </p:cNvPr>
          <p:cNvSpPr>
            <a:spLocks noGrp="1"/>
          </p:cNvSpPr>
          <p:nvPr>
            <p:ph type="body" sz="quarter" idx="10" hasCustomPrompt="1"/>
          </p:nvPr>
        </p:nvSpPr>
        <p:spPr>
          <a:xfrm>
            <a:off x="6997048" y="2702858"/>
            <a:ext cx="3242976" cy="801868"/>
          </a:xfrm>
          <a:solidFill>
            <a:srgbClr val="D11286"/>
          </a:solidFill>
        </p:spPr>
        <p:txBody>
          <a:bodyPr wrap="none" lIns="108000" tIns="108000" rIns="108000" bIns="36000" anchor="t" anchorCtr="0">
            <a:spAutoFit/>
          </a:bodyPr>
          <a:lstStyle>
            <a:lvl1pPr marL="0" indent="0">
              <a:lnSpc>
                <a:spcPts val="5500"/>
              </a:lnSpc>
              <a:buNone/>
              <a:defRPr sz="4500" b="1" i="0" cap="all" spc="-100" baseline="0">
                <a:solidFill>
                  <a:schemeClr val="bg1"/>
                </a:solidFill>
                <a:latin typeface="Arial Narrow" panose="020B0604020202020204" pitchFamily="34" charset="0"/>
                <a:cs typeface="Arial Narrow" panose="020B0604020202020204" pitchFamily="34" charset="0"/>
              </a:defRPr>
            </a:lvl1pPr>
          </a:lstStyle>
          <a:p>
            <a:pPr lvl="0"/>
            <a:r>
              <a:rPr lang="en-US"/>
              <a:t>INSERT TITLE</a:t>
            </a:r>
            <a:endParaRPr lang="en-GB"/>
          </a:p>
        </p:txBody>
      </p:sp>
      <p:pic>
        <p:nvPicPr>
          <p:cNvPr id="13" name="Picture 12">
            <a:extLst>
              <a:ext uri="{FF2B5EF4-FFF2-40B4-BE49-F238E27FC236}">
                <a16:creationId xmlns:a16="http://schemas.microsoft.com/office/drawing/2014/main" id="{7ACA56B1-261A-BEE9-7259-C06833F506EF}"/>
              </a:ext>
            </a:extLst>
          </p:cNvPr>
          <p:cNvPicPr>
            <a:picLocks noChangeAspect="1"/>
          </p:cNvPicPr>
          <p:nvPr userDrawn="1"/>
        </p:nvPicPr>
        <p:blipFill>
          <a:blip r:embed="rId2"/>
          <a:stretch>
            <a:fillRect/>
          </a:stretch>
        </p:blipFill>
        <p:spPr>
          <a:xfrm>
            <a:off x="9510876" y="486274"/>
            <a:ext cx="2466000" cy="899484"/>
          </a:xfrm>
          <a:prstGeom prst="rect">
            <a:avLst/>
          </a:prstGeom>
        </p:spPr>
      </p:pic>
      <p:sp>
        <p:nvSpPr>
          <p:cNvPr id="31" name="Rectangle 30">
            <a:extLst>
              <a:ext uri="{FF2B5EF4-FFF2-40B4-BE49-F238E27FC236}">
                <a16:creationId xmlns:a16="http://schemas.microsoft.com/office/drawing/2014/main" id="{C68C144A-4292-F64A-2899-9A4E1AF72EA6}"/>
              </a:ext>
            </a:extLst>
          </p:cNvPr>
          <p:cNvSpPr/>
          <p:nvPr userDrawn="1"/>
        </p:nvSpPr>
        <p:spPr>
          <a:xfrm>
            <a:off x="9510876" y="0"/>
            <a:ext cx="2681124" cy="1233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5E9BD6E6-8E21-13CC-9788-E2781134FCE4}"/>
              </a:ext>
            </a:extLst>
          </p:cNvPr>
          <p:cNvSpPr txBox="1"/>
          <p:nvPr userDrawn="1"/>
        </p:nvSpPr>
        <p:spPr>
          <a:xfrm>
            <a:off x="3930162" y="-1156922"/>
            <a:ext cx="3689838" cy="923330"/>
          </a:xfrm>
          <a:prstGeom prst="rect">
            <a:avLst/>
          </a:prstGeom>
          <a:solidFill>
            <a:srgbClr val="007DA8"/>
          </a:solidFill>
        </p:spPr>
        <p:txBody>
          <a:bodyPr wrap="square" rtlCol="0">
            <a:spAutoFit/>
          </a:bodyPr>
          <a:lstStyle/>
          <a:p>
            <a:r>
              <a:rPr lang="en-GB" b="1">
                <a:solidFill>
                  <a:schemeClr val="bg1"/>
                </a:solidFill>
                <a:latin typeface="Arial Narrow" panose="020B0606020202030204" pitchFamily="34" charset="0"/>
              </a:rPr>
              <a:t>TITLE SLIDE</a:t>
            </a:r>
          </a:p>
          <a:p>
            <a:r>
              <a:rPr lang="en-GB" b="1">
                <a:solidFill>
                  <a:schemeClr val="bg1"/>
                </a:solidFill>
                <a:latin typeface="Arial Narrow" panose="020B0606020202030204" pitchFamily="34" charset="0"/>
              </a:rPr>
              <a:t>Click the picture icon to add a photo. Keep everything in capital letters </a:t>
            </a:r>
          </a:p>
        </p:txBody>
      </p:sp>
      <p:sp>
        <p:nvSpPr>
          <p:cNvPr id="4" name="Text Placeholder 2">
            <a:extLst>
              <a:ext uri="{FF2B5EF4-FFF2-40B4-BE49-F238E27FC236}">
                <a16:creationId xmlns:a16="http://schemas.microsoft.com/office/drawing/2014/main" id="{6F6C18C8-EEEF-2CD8-8E77-9592CC888E0A}"/>
              </a:ext>
            </a:extLst>
          </p:cNvPr>
          <p:cNvSpPr>
            <a:spLocks noGrp="1"/>
          </p:cNvSpPr>
          <p:nvPr>
            <p:ph type="body" idx="1"/>
          </p:nvPr>
        </p:nvSpPr>
        <p:spPr>
          <a:xfrm>
            <a:off x="6965575" y="4386577"/>
            <a:ext cx="5450635" cy="1005693"/>
          </a:xfrm>
        </p:spPr>
        <p:txBody>
          <a:bodyPr>
            <a:normAutofit/>
          </a:bodyPr>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1520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CK PAGE Thank You">
    <p:spTree>
      <p:nvGrpSpPr>
        <p:cNvPr id="1" name=""/>
        <p:cNvGrpSpPr/>
        <p:nvPr/>
      </p:nvGrpSpPr>
      <p:grpSpPr>
        <a:xfrm>
          <a:off x="0" y="0"/>
          <a:ext cx="0" cy="0"/>
          <a:chOff x="0" y="0"/>
          <a:chExt cx="0" cy="0"/>
        </a:xfrm>
      </p:grpSpPr>
      <p:pic>
        <p:nvPicPr>
          <p:cNvPr id="5" name="Picture 4" descr="A group of people in a river&#10;&#10;AI-generated content may be incorrect.">
            <a:extLst>
              <a:ext uri="{FF2B5EF4-FFF2-40B4-BE49-F238E27FC236}">
                <a16:creationId xmlns:a16="http://schemas.microsoft.com/office/drawing/2014/main" id="{F95DC5DA-6789-7F7E-7F0A-BDC78A2A0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6057" y="-1015103"/>
            <a:ext cx="13927368" cy="9287273"/>
          </a:xfrm>
          <a:prstGeom prst="rect">
            <a:avLst/>
          </a:prstGeom>
        </p:spPr>
      </p:pic>
      <p:pic>
        <p:nvPicPr>
          <p:cNvPr id="2" name="Picture 1" descr="A logo with white text&#10;&#10;AI-generated content may be incorrect.">
            <a:extLst>
              <a:ext uri="{FF2B5EF4-FFF2-40B4-BE49-F238E27FC236}">
                <a16:creationId xmlns:a16="http://schemas.microsoft.com/office/drawing/2014/main" id="{CA0CA2F0-4BE6-0295-C46C-E3FAB73EDB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39969" y="368300"/>
            <a:ext cx="2509120" cy="855382"/>
          </a:xfrm>
          <a:prstGeom prst="rect">
            <a:avLst/>
          </a:prstGeom>
          <a:effectLst>
            <a:outerShdw blurRad="68373" dir="5400000" sx="93000" sy="93000" algn="ctr" rotWithShape="0">
              <a:srgbClr val="000000">
                <a:alpha val="97000"/>
              </a:srgbClr>
            </a:outerShdw>
          </a:effectLst>
        </p:spPr>
      </p:pic>
      <p:sp>
        <p:nvSpPr>
          <p:cNvPr id="8" name="Rectangle 7">
            <a:extLst>
              <a:ext uri="{FF2B5EF4-FFF2-40B4-BE49-F238E27FC236}">
                <a16:creationId xmlns:a16="http://schemas.microsoft.com/office/drawing/2014/main" id="{08F7E718-C2B1-E534-2C57-711804B4574C}"/>
              </a:ext>
            </a:extLst>
          </p:cNvPr>
          <p:cNvSpPr/>
          <p:nvPr userDrawn="1"/>
        </p:nvSpPr>
        <p:spPr>
          <a:xfrm>
            <a:off x="-1589797" y="4066330"/>
            <a:ext cx="13934197" cy="4195593"/>
          </a:xfrm>
          <a:prstGeom prst="rect">
            <a:avLst/>
          </a:prstGeom>
          <a:gradFill>
            <a:gsLst>
              <a:gs pos="1000">
                <a:schemeClr val="accent1">
                  <a:lumMod val="5000"/>
                  <a:lumOff val="95000"/>
                  <a:alpha val="0"/>
                </a:schemeClr>
              </a:gs>
              <a:gs pos="99000">
                <a:schemeClr val="bg2">
                  <a:lumMod val="1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0A0F819-48D4-1B54-FE57-3FC4E22F914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1216247">
            <a:off x="1857935" y="4351619"/>
            <a:ext cx="7772400" cy="573535"/>
          </a:xfrm>
          <a:prstGeom prst="rect">
            <a:avLst/>
          </a:prstGeom>
        </p:spPr>
      </p:pic>
      <p:sp>
        <p:nvSpPr>
          <p:cNvPr id="3" name="Text Placeholder 2">
            <a:extLst>
              <a:ext uri="{FF2B5EF4-FFF2-40B4-BE49-F238E27FC236}">
                <a16:creationId xmlns:a16="http://schemas.microsoft.com/office/drawing/2014/main" id="{5F39C6AD-69CD-B6B0-DF2F-5FF5696B8513}"/>
              </a:ext>
            </a:extLst>
          </p:cNvPr>
          <p:cNvSpPr>
            <a:spLocks noGrp="1"/>
          </p:cNvSpPr>
          <p:nvPr>
            <p:ph type="body" idx="1" hasCustomPrompt="1"/>
          </p:nvPr>
        </p:nvSpPr>
        <p:spPr>
          <a:xfrm>
            <a:off x="407988" y="6251163"/>
            <a:ext cx="9365308" cy="422537"/>
          </a:xfrm>
          <a:noFill/>
        </p:spPr>
        <p:txBody>
          <a:bodyPr lIns="0" tIns="0" rIns="0" bIns="0" anchor="t" anchorCtr="0">
            <a:normAutofit/>
          </a:bodyPr>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Please write your email or enquiries@ and OB website. </a:t>
            </a:r>
          </a:p>
        </p:txBody>
      </p:sp>
    </p:spTree>
    <p:extLst>
      <p:ext uri="{BB962C8B-B14F-4D97-AF65-F5344CB8AC3E}">
        <p14:creationId xmlns:p14="http://schemas.microsoft.com/office/powerpoint/2010/main" val="132253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774FCA-D947-4498-9CAE-C684E76C7CCD}" type="datetimeFigureOut">
              <a:rPr lang="en-GB" smtClean="0"/>
              <a:pPr/>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64562D-0711-4267-AF42-6B8C05E07A86}" type="slidenum">
              <a:rPr lang="en-GB" smtClean="0"/>
              <a:pPr/>
              <a:t>‹#›</a:t>
            </a:fld>
            <a:endParaRPr lang="en-GB"/>
          </a:p>
        </p:txBody>
      </p:sp>
    </p:spTree>
    <p:extLst>
      <p:ext uri="{BB962C8B-B14F-4D97-AF65-F5344CB8AC3E}">
        <p14:creationId xmlns:p14="http://schemas.microsoft.com/office/powerpoint/2010/main" val="603958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31ED-0730-4234-83BE-3F0339E00EF7}"/>
              </a:ext>
            </a:extLst>
          </p:cNvPr>
          <p:cNvSpPr>
            <a:spLocks noGrp="1"/>
          </p:cNvSpPr>
          <p:nvPr>
            <p:ph type="title" hasCustomPrompt="1"/>
          </p:nvPr>
        </p:nvSpPr>
        <p:spPr>
          <a:xfrm>
            <a:off x="609602" y="3660090"/>
            <a:ext cx="7010399" cy="914751"/>
          </a:xfrm>
          <a:solidFill>
            <a:schemeClr val="tx2"/>
          </a:solidFill>
        </p:spPr>
        <p:txBody>
          <a:bodyPr tIns="151200" rIns="432000" bIns="151200"/>
          <a:lstStyle>
            <a:lvl1pPr>
              <a:defRPr sz="4400"/>
            </a:lvl1pPr>
          </a:lstStyle>
          <a:p>
            <a:r>
              <a:rPr lang="en-US"/>
              <a:t>Enter title here</a:t>
            </a:r>
            <a:endParaRPr lang="en-GB"/>
          </a:p>
        </p:txBody>
      </p:sp>
      <p:sp>
        <p:nvSpPr>
          <p:cNvPr id="8" name="Text Placeholder 7">
            <a:extLst>
              <a:ext uri="{FF2B5EF4-FFF2-40B4-BE49-F238E27FC236}">
                <a16:creationId xmlns:a16="http://schemas.microsoft.com/office/drawing/2014/main" id="{142A2AF1-89DB-4180-B3A9-5E62C050DC5B}"/>
              </a:ext>
            </a:extLst>
          </p:cNvPr>
          <p:cNvSpPr>
            <a:spLocks noGrp="1"/>
          </p:cNvSpPr>
          <p:nvPr>
            <p:ph type="body" sz="quarter" idx="13" hasCustomPrompt="1"/>
          </p:nvPr>
        </p:nvSpPr>
        <p:spPr>
          <a:xfrm>
            <a:off x="1222376" y="4573696"/>
            <a:ext cx="8531225" cy="455994"/>
          </a:xfrm>
          <a:solidFill>
            <a:schemeClr val="accent5"/>
          </a:solidFill>
        </p:spPr>
        <p:txBody>
          <a:bodyPr lIns="252000" tIns="72000" rIns="252000" bIns="50400"/>
          <a:lstStyle>
            <a:lvl1pPr>
              <a:defRPr sz="2400" b="1">
                <a:solidFill>
                  <a:schemeClr val="bg1"/>
                </a:solidFill>
              </a:defRPr>
            </a:lvl1pPr>
          </a:lstStyle>
          <a:p>
            <a:pPr lvl="0"/>
            <a:r>
              <a:rPr lang="en-US"/>
              <a:t>Enter subtitle here</a:t>
            </a:r>
          </a:p>
        </p:txBody>
      </p:sp>
      <p:sp>
        <p:nvSpPr>
          <p:cNvPr id="10" name="Text Placeholder 9">
            <a:extLst>
              <a:ext uri="{FF2B5EF4-FFF2-40B4-BE49-F238E27FC236}">
                <a16:creationId xmlns:a16="http://schemas.microsoft.com/office/drawing/2014/main" id="{86CF38F2-26E0-4B46-B4E8-F2EA896F0115}"/>
              </a:ext>
            </a:extLst>
          </p:cNvPr>
          <p:cNvSpPr>
            <a:spLocks noGrp="1"/>
          </p:cNvSpPr>
          <p:nvPr>
            <p:ph type="body" sz="quarter" idx="14" hasCustomPrompt="1"/>
          </p:nvPr>
        </p:nvSpPr>
        <p:spPr>
          <a:xfrm>
            <a:off x="609600" y="5718175"/>
            <a:ext cx="3962400" cy="455994"/>
          </a:xfrm>
          <a:solidFill>
            <a:schemeClr val="accent1"/>
          </a:solidFill>
        </p:spPr>
        <p:txBody>
          <a:bodyPr wrap="none" lIns="252000" tIns="72000" rIns="252000" bIns="50400"/>
          <a:lstStyle>
            <a:lvl1pPr>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Enter name here</a:t>
            </a:r>
          </a:p>
        </p:txBody>
      </p:sp>
      <p:pic>
        <p:nvPicPr>
          <p:cNvPr id="12" name="Picture 11">
            <a:extLst>
              <a:ext uri="{FF2B5EF4-FFF2-40B4-BE49-F238E27FC236}">
                <a16:creationId xmlns:a16="http://schemas.microsoft.com/office/drawing/2014/main" id="{E2F15B75-9BBA-42A3-9EEC-EB2F5B27C9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1442" y="662834"/>
            <a:ext cx="3396833" cy="962007"/>
          </a:xfrm>
          <a:prstGeom prst="rect">
            <a:avLst/>
          </a:prstGeom>
        </p:spPr>
      </p:pic>
      <p:sp>
        <p:nvSpPr>
          <p:cNvPr id="25" name="TextBox 24">
            <a:extLst>
              <a:ext uri="{FF2B5EF4-FFF2-40B4-BE49-F238E27FC236}">
                <a16:creationId xmlns:a16="http://schemas.microsoft.com/office/drawing/2014/main" id="{7042DF63-5F4E-412D-A0FF-44C4C11DB302}"/>
              </a:ext>
            </a:extLst>
          </p:cNvPr>
          <p:cNvSpPr txBox="1"/>
          <p:nvPr userDrawn="1"/>
        </p:nvSpPr>
        <p:spPr>
          <a:xfrm>
            <a:off x="8239124" y="6380163"/>
            <a:ext cx="3352800" cy="228600"/>
          </a:xfrm>
          <a:prstGeom prst="rect">
            <a:avLst/>
          </a:prstGeom>
          <a:noFill/>
        </p:spPr>
        <p:txBody>
          <a:bodyPr wrap="square" rIns="0" rtlCol="0" anchor="ctr">
            <a:noAutofit/>
          </a:bodyPr>
          <a:lstStyle/>
          <a:p>
            <a:pPr algn="r"/>
            <a:r>
              <a:rPr lang="en-GB" sz="2000" b="1">
                <a:solidFill>
                  <a:schemeClr val="accent5"/>
                </a:solidFill>
                <a:latin typeface="Arial Narrow" panose="020B0604020202020204" pitchFamily="34" charset="0"/>
                <a:cs typeface="Arial Narrow" panose="020B0604020202020204" pitchFamily="34" charset="0"/>
              </a:rPr>
              <a:t>#MORETHANYOUTHINK</a:t>
            </a:r>
          </a:p>
        </p:txBody>
      </p:sp>
      <p:sp>
        <p:nvSpPr>
          <p:cNvPr id="19" name="Footer Placeholder 3">
            <a:extLst>
              <a:ext uri="{FF2B5EF4-FFF2-40B4-BE49-F238E27FC236}">
                <a16:creationId xmlns:a16="http://schemas.microsoft.com/office/drawing/2014/main" id="{CD300CB4-6F58-4D3C-8B23-450BC136576B}"/>
              </a:ext>
            </a:extLst>
          </p:cNvPr>
          <p:cNvSpPr>
            <a:spLocks noGrp="1"/>
          </p:cNvSpPr>
          <p:nvPr>
            <p:ph type="ftr" sz="quarter" idx="16"/>
          </p:nvPr>
        </p:nvSpPr>
        <p:spPr>
          <a:xfrm>
            <a:off x="609602" y="6406356"/>
            <a:ext cx="4876799" cy="226434"/>
          </a:xfr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2019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NEW SUB SECTION White t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8FD17D-B81F-8DB3-293E-D1C823A8A41F}"/>
              </a:ext>
            </a:extLst>
          </p:cNvPr>
          <p:cNvSpPr>
            <a:spLocks noGrp="1"/>
          </p:cNvSpPr>
          <p:nvPr>
            <p:ph type="pic" sz="quarter" idx="11"/>
          </p:nvPr>
        </p:nvSpPr>
        <p:spPr>
          <a:xfrm>
            <a:off x="-1" y="0"/>
            <a:ext cx="12192001" cy="6858000"/>
          </a:xfrm>
        </p:spPr>
        <p:txBody>
          <a:bodyPr/>
          <a:lstStyle/>
          <a:p>
            <a:endParaRPr lang="en-GB"/>
          </a:p>
        </p:txBody>
      </p:sp>
      <p:pic>
        <p:nvPicPr>
          <p:cNvPr id="10" name="Picture 9">
            <a:extLst>
              <a:ext uri="{FF2B5EF4-FFF2-40B4-BE49-F238E27FC236}">
                <a16:creationId xmlns:a16="http://schemas.microsoft.com/office/drawing/2014/main" id="{F716A2D1-F87C-026E-48A1-E836F7A82981}"/>
              </a:ext>
            </a:extLst>
          </p:cNvPr>
          <p:cNvPicPr>
            <a:picLocks noChangeAspect="1"/>
          </p:cNvPicPr>
          <p:nvPr userDrawn="1"/>
        </p:nvPicPr>
        <p:blipFill>
          <a:blip r:embed="rId2"/>
          <a:stretch>
            <a:fillRect/>
          </a:stretch>
        </p:blipFill>
        <p:spPr>
          <a:xfrm>
            <a:off x="9358476" y="333874"/>
            <a:ext cx="2466000" cy="899484"/>
          </a:xfrm>
          <a:prstGeom prst="rect">
            <a:avLst/>
          </a:prstGeom>
        </p:spPr>
      </p:pic>
      <p:sp>
        <p:nvSpPr>
          <p:cNvPr id="12" name="Text Placeholder 11">
            <a:extLst>
              <a:ext uri="{FF2B5EF4-FFF2-40B4-BE49-F238E27FC236}">
                <a16:creationId xmlns:a16="http://schemas.microsoft.com/office/drawing/2014/main" id="{9F24DF13-8BD2-BBE4-116D-9AE818C214A1}"/>
              </a:ext>
            </a:extLst>
          </p:cNvPr>
          <p:cNvSpPr>
            <a:spLocks noGrp="1"/>
          </p:cNvSpPr>
          <p:nvPr>
            <p:ph type="body" sz="quarter" idx="10" hasCustomPrompt="1"/>
          </p:nvPr>
        </p:nvSpPr>
        <p:spPr>
          <a:xfrm>
            <a:off x="6997048" y="2702858"/>
            <a:ext cx="3133922" cy="656462"/>
          </a:xfrm>
          <a:noFill/>
        </p:spPr>
        <p:txBody>
          <a:bodyPr wrap="none" lIns="0" tIns="0" rIns="108000" bIns="0" anchor="t" anchorCtr="0">
            <a:spAutoFit/>
          </a:bodyPr>
          <a:lstStyle>
            <a:lvl1pPr marL="0" indent="0">
              <a:lnSpc>
                <a:spcPts val="5500"/>
              </a:lnSpc>
              <a:buNone/>
              <a:defRPr sz="4500" b="1" i="0" cap="all" spc="-100" baseline="0">
                <a:solidFill>
                  <a:schemeClr val="accent4"/>
                </a:solidFill>
                <a:latin typeface="Arial Narrow" panose="020B0604020202020204" pitchFamily="34" charset="0"/>
                <a:cs typeface="Arial Narrow" panose="020B0604020202020204" pitchFamily="34" charset="0"/>
              </a:defRPr>
            </a:lvl1pPr>
          </a:lstStyle>
          <a:p>
            <a:pPr lvl="0"/>
            <a:r>
              <a:rPr lang="en-US"/>
              <a:t>INSERT TITLE</a:t>
            </a:r>
            <a:endParaRPr lang="en-GB"/>
          </a:p>
        </p:txBody>
      </p:sp>
      <p:pic>
        <p:nvPicPr>
          <p:cNvPr id="13" name="Picture 12">
            <a:extLst>
              <a:ext uri="{FF2B5EF4-FFF2-40B4-BE49-F238E27FC236}">
                <a16:creationId xmlns:a16="http://schemas.microsoft.com/office/drawing/2014/main" id="{7ACA56B1-261A-BEE9-7259-C06833F506EF}"/>
              </a:ext>
            </a:extLst>
          </p:cNvPr>
          <p:cNvPicPr>
            <a:picLocks noChangeAspect="1"/>
          </p:cNvPicPr>
          <p:nvPr userDrawn="1"/>
        </p:nvPicPr>
        <p:blipFill>
          <a:blip r:embed="rId2"/>
          <a:stretch>
            <a:fillRect/>
          </a:stretch>
        </p:blipFill>
        <p:spPr>
          <a:xfrm>
            <a:off x="9510876" y="486274"/>
            <a:ext cx="2466000" cy="899484"/>
          </a:xfrm>
          <a:prstGeom prst="rect">
            <a:avLst/>
          </a:prstGeom>
        </p:spPr>
      </p:pic>
      <p:sp>
        <p:nvSpPr>
          <p:cNvPr id="31" name="Rectangle 30">
            <a:extLst>
              <a:ext uri="{FF2B5EF4-FFF2-40B4-BE49-F238E27FC236}">
                <a16:creationId xmlns:a16="http://schemas.microsoft.com/office/drawing/2014/main" id="{C68C144A-4292-F64A-2899-9A4E1AF72EA6}"/>
              </a:ext>
            </a:extLst>
          </p:cNvPr>
          <p:cNvSpPr/>
          <p:nvPr userDrawn="1"/>
        </p:nvSpPr>
        <p:spPr>
          <a:xfrm>
            <a:off x="9510876" y="0"/>
            <a:ext cx="2681124" cy="1233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5E9BD6E6-8E21-13CC-9788-E2781134FCE4}"/>
              </a:ext>
            </a:extLst>
          </p:cNvPr>
          <p:cNvSpPr txBox="1"/>
          <p:nvPr userDrawn="1"/>
        </p:nvSpPr>
        <p:spPr>
          <a:xfrm>
            <a:off x="3930162" y="-1156922"/>
            <a:ext cx="3689838" cy="923330"/>
          </a:xfrm>
          <a:prstGeom prst="rect">
            <a:avLst/>
          </a:prstGeom>
          <a:solidFill>
            <a:srgbClr val="007DA8"/>
          </a:solidFill>
        </p:spPr>
        <p:txBody>
          <a:bodyPr wrap="square" rtlCol="0">
            <a:spAutoFit/>
          </a:bodyPr>
          <a:lstStyle/>
          <a:p>
            <a:r>
              <a:rPr lang="en-GB" b="1">
                <a:solidFill>
                  <a:schemeClr val="bg1"/>
                </a:solidFill>
                <a:latin typeface="Arial Narrow" panose="020B0606020202030204" pitchFamily="34" charset="0"/>
              </a:rPr>
              <a:t>TITLE SLIDE</a:t>
            </a:r>
          </a:p>
          <a:p>
            <a:r>
              <a:rPr lang="en-GB" b="1">
                <a:solidFill>
                  <a:schemeClr val="bg1"/>
                </a:solidFill>
                <a:latin typeface="Arial Narrow" panose="020B0606020202030204" pitchFamily="34" charset="0"/>
              </a:rPr>
              <a:t>Click the picture icon to add a photo. Keep everything in capital letters </a:t>
            </a:r>
          </a:p>
        </p:txBody>
      </p:sp>
      <p:sp>
        <p:nvSpPr>
          <p:cNvPr id="2" name="Text Placeholder 2">
            <a:extLst>
              <a:ext uri="{FF2B5EF4-FFF2-40B4-BE49-F238E27FC236}">
                <a16:creationId xmlns:a16="http://schemas.microsoft.com/office/drawing/2014/main" id="{DA318846-7230-8623-E4AA-4FC246E2BD1B}"/>
              </a:ext>
            </a:extLst>
          </p:cNvPr>
          <p:cNvSpPr>
            <a:spLocks noGrp="1"/>
          </p:cNvSpPr>
          <p:nvPr>
            <p:ph type="body" idx="1"/>
          </p:nvPr>
        </p:nvSpPr>
        <p:spPr>
          <a:xfrm>
            <a:off x="6965575" y="4386577"/>
            <a:ext cx="5450635" cy="1005693"/>
          </a:xfrm>
        </p:spPr>
        <p:txBody>
          <a:bodyPr>
            <a:normAutofit/>
          </a:bodyPr>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646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Block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B8C06-18D1-20C1-A25C-C36AF394C287}"/>
              </a:ext>
            </a:extLst>
          </p:cNvPr>
          <p:cNvSpPr/>
          <p:nvPr userDrawn="1"/>
        </p:nvSpPr>
        <p:spPr>
          <a:xfrm>
            <a:off x="0" y="1"/>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A371243-B564-CC07-D58C-D418063A58E7}"/>
              </a:ext>
            </a:extLst>
          </p:cNvPr>
          <p:cNvSpPr txBox="1"/>
          <p:nvPr userDrawn="1"/>
        </p:nvSpPr>
        <p:spPr>
          <a:xfrm>
            <a:off x="3815862" y="-1547446"/>
            <a:ext cx="5542614" cy="646331"/>
          </a:xfrm>
          <a:prstGeom prst="rect">
            <a:avLst/>
          </a:prstGeom>
          <a:solidFill>
            <a:srgbClr val="007DA8"/>
          </a:solidFill>
        </p:spPr>
        <p:txBody>
          <a:bodyPr wrap="square" rtlCol="0">
            <a:spAutoFit/>
          </a:bodyPr>
          <a:lstStyle/>
          <a:p>
            <a:r>
              <a:rPr lang="en-GB" b="1">
                <a:solidFill>
                  <a:schemeClr val="bg1"/>
                </a:solidFill>
                <a:latin typeface="Arial Narrow" panose="020B0606020202030204" pitchFamily="34" charset="0"/>
              </a:rPr>
              <a:t>INTRODUCTION SLIDE</a:t>
            </a:r>
          </a:p>
          <a:p>
            <a:r>
              <a:rPr lang="en-GB" b="1">
                <a:solidFill>
                  <a:schemeClr val="bg1"/>
                </a:solidFill>
                <a:latin typeface="Arial Narrow" panose="020B0606020202030204" pitchFamily="34" charset="0"/>
              </a:rPr>
              <a:t>Pink is for subtitle. </a:t>
            </a:r>
          </a:p>
        </p:txBody>
      </p:sp>
      <p:sp>
        <p:nvSpPr>
          <p:cNvPr id="10" name="Text Placeholder 2">
            <a:extLst>
              <a:ext uri="{FF2B5EF4-FFF2-40B4-BE49-F238E27FC236}">
                <a16:creationId xmlns:a16="http://schemas.microsoft.com/office/drawing/2014/main" id="{20EE37A9-A410-3F50-9CF3-B3A63AD2D490}"/>
              </a:ext>
            </a:extLst>
          </p:cNvPr>
          <p:cNvSpPr>
            <a:spLocks noGrp="1"/>
          </p:cNvSpPr>
          <p:nvPr>
            <p:ph type="body" idx="13"/>
          </p:nvPr>
        </p:nvSpPr>
        <p:spPr>
          <a:xfrm>
            <a:off x="421435" y="3400975"/>
            <a:ext cx="5468377" cy="2980775"/>
          </a:xfrm>
        </p:spPr>
        <p:txBody>
          <a:bodyPr lIns="0" tIns="0" rIns="0" bIns="0">
            <a:norm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1">
            <a:extLst>
              <a:ext uri="{FF2B5EF4-FFF2-40B4-BE49-F238E27FC236}">
                <a16:creationId xmlns:a16="http://schemas.microsoft.com/office/drawing/2014/main" id="{330F5F6B-97CA-FBB3-865D-EAC746205126}"/>
              </a:ext>
            </a:extLst>
          </p:cNvPr>
          <p:cNvSpPr>
            <a:spLocks noGrp="1"/>
          </p:cNvSpPr>
          <p:nvPr>
            <p:ph type="ctrTitle" hasCustomPrompt="1"/>
          </p:nvPr>
        </p:nvSpPr>
        <p:spPr>
          <a:xfrm>
            <a:off x="407988" y="368300"/>
            <a:ext cx="6028895" cy="705321"/>
          </a:xfrm>
          <a:noFill/>
        </p:spPr>
        <p:txBody>
          <a:bodyPr wrap="none" lIns="0" tIns="0" rIns="0" bIns="0" anchor="t" anchorCtr="0">
            <a:spAutoFit/>
          </a:bodyPr>
          <a:lstStyle>
            <a:lvl1pPr algn="l">
              <a:lnSpc>
                <a:spcPts val="5500"/>
              </a:lnSpc>
              <a:defRPr sz="5500" b="1" i="0" cap="all" spc="-100" baseline="0">
                <a:solidFill>
                  <a:schemeClr val="bg1"/>
                </a:solidFill>
                <a:latin typeface="Arial Narrow" panose="020B0604020202020204" pitchFamily="34" charset="0"/>
                <a:cs typeface="Arial Narrow" panose="020B0604020202020204" pitchFamily="34" charset="0"/>
              </a:defRPr>
            </a:lvl1pPr>
          </a:lstStyle>
          <a:p>
            <a:r>
              <a:rPr lang="en-US"/>
              <a:t>INTRODUCTION opt 3</a:t>
            </a:r>
            <a:endParaRPr lang="en-GB"/>
          </a:p>
        </p:txBody>
      </p:sp>
      <p:sp>
        <p:nvSpPr>
          <p:cNvPr id="12" name="Text Placeholder 2">
            <a:extLst>
              <a:ext uri="{FF2B5EF4-FFF2-40B4-BE49-F238E27FC236}">
                <a16:creationId xmlns:a16="http://schemas.microsoft.com/office/drawing/2014/main" id="{7CB6C9DB-18F2-618D-AC62-AE4DB8EAAA54}"/>
              </a:ext>
            </a:extLst>
          </p:cNvPr>
          <p:cNvSpPr>
            <a:spLocks noGrp="1"/>
          </p:cNvSpPr>
          <p:nvPr>
            <p:ph type="body" idx="1"/>
          </p:nvPr>
        </p:nvSpPr>
        <p:spPr>
          <a:xfrm>
            <a:off x="421435" y="2154365"/>
            <a:ext cx="10515600" cy="925011"/>
          </a:xfrm>
        </p:spPr>
        <p:txBody>
          <a:bodyPr lIns="0" tIns="0" rIns="0" bIns="0">
            <a:normAutofit/>
          </a:bodyPr>
          <a:lstStyle>
            <a:lvl1pPr marL="0" indent="0">
              <a:buNone/>
              <a:defRPr sz="2400" b="0" i="0">
                <a:solidFill>
                  <a:srgbClr val="9BD0C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551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Block Pi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B8C06-18D1-20C1-A25C-C36AF394C287}"/>
              </a:ext>
            </a:extLst>
          </p:cNvPr>
          <p:cNvSpPr/>
          <p:nvPr userDrawn="1"/>
        </p:nvSpPr>
        <p:spPr>
          <a:xfrm>
            <a:off x="1" y="1"/>
            <a:ext cx="12192000" cy="6857999"/>
          </a:xfrm>
          <a:prstGeom prst="rect">
            <a:avLst/>
          </a:prstGeom>
          <a:solidFill>
            <a:srgbClr val="D11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A371243-B564-CC07-D58C-D418063A58E7}"/>
              </a:ext>
            </a:extLst>
          </p:cNvPr>
          <p:cNvSpPr txBox="1"/>
          <p:nvPr userDrawn="1"/>
        </p:nvSpPr>
        <p:spPr>
          <a:xfrm>
            <a:off x="3815862" y="-1547446"/>
            <a:ext cx="5542614" cy="646331"/>
          </a:xfrm>
          <a:prstGeom prst="rect">
            <a:avLst/>
          </a:prstGeom>
          <a:solidFill>
            <a:srgbClr val="007DA8"/>
          </a:solidFill>
        </p:spPr>
        <p:txBody>
          <a:bodyPr wrap="square" rtlCol="0">
            <a:spAutoFit/>
          </a:bodyPr>
          <a:lstStyle/>
          <a:p>
            <a:r>
              <a:rPr lang="en-GB" b="1">
                <a:solidFill>
                  <a:schemeClr val="bg1"/>
                </a:solidFill>
                <a:latin typeface="Arial Narrow" panose="020B0606020202030204" pitchFamily="34" charset="0"/>
              </a:rPr>
              <a:t>INTRODUCTION SLIDE</a:t>
            </a:r>
          </a:p>
          <a:p>
            <a:r>
              <a:rPr lang="en-GB" b="1">
                <a:solidFill>
                  <a:schemeClr val="bg1"/>
                </a:solidFill>
                <a:latin typeface="Arial Narrow" panose="020B0606020202030204" pitchFamily="34" charset="0"/>
              </a:rPr>
              <a:t>Pink is for subtitle. </a:t>
            </a:r>
          </a:p>
        </p:txBody>
      </p:sp>
      <p:sp>
        <p:nvSpPr>
          <p:cNvPr id="10" name="Title 1">
            <a:extLst>
              <a:ext uri="{FF2B5EF4-FFF2-40B4-BE49-F238E27FC236}">
                <a16:creationId xmlns:a16="http://schemas.microsoft.com/office/drawing/2014/main" id="{1672082D-983F-6E6F-02FC-FE9E0086FD3E}"/>
              </a:ext>
            </a:extLst>
          </p:cNvPr>
          <p:cNvSpPr>
            <a:spLocks noGrp="1"/>
          </p:cNvSpPr>
          <p:nvPr>
            <p:ph type="ctrTitle" hasCustomPrompt="1"/>
          </p:nvPr>
        </p:nvSpPr>
        <p:spPr>
          <a:xfrm>
            <a:off x="407988" y="368300"/>
            <a:ext cx="6028895" cy="705321"/>
          </a:xfrm>
          <a:noFill/>
        </p:spPr>
        <p:txBody>
          <a:bodyPr wrap="none" lIns="0" tIns="0" rIns="0" bIns="0" anchor="t" anchorCtr="0">
            <a:spAutoFit/>
          </a:bodyPr>
          <a:lstStyle>
            <a:lvl1pPr algn="l">
              <a:lnSpc>
                <a:spcPts val="5500"/>
              </a:lnSpc>
              <a:defRPr sz="5500" b="1" i="0" cap="all" spc="-100" baseline="0">
                <a:solidFill>
                  <a:schemeClr val="bg1"/>
                </a:solidFill>
                <a:latin typeface="Arial Narrow" panose="020B0604020202020204" pitchFamily="34" charset="0"/>
                <a:cs typeface="Arial Narrow" panose="020B0604020202020204" pitchFamily="34" charset="0"/>
              </a:defRPr>
            </a:lvl1pPr>
          </a:lstStyle>
          <a:p>
            <a:r>
              <a:rPr lang="en-US"/>
              <a:t>INTRODUCTION opt 3</a:t>
            </a:r>
            <a:endParaRPr lang="en-GB"/>
          </a:p>
        </p:txBody>
      </p:sp>
      <p:sp>
        <p:nvSpPr>
          <p:cNvPr id="12" name="Text Placeholder 2">
            <a:extLst>
              <a:ext uri="{FF2B5EF4-FFF2-40B4-BE49-F238E27FC236}">
                <a16:creationId xmlns:a16="http://schemas.microsoft.com/office/drawing/2014/main" id="{65B31925-6FD5-69FA-E9F7-012BDB386B14}"/>
              </a:ext>
            </a:extLst>
          </p:cNvPr>
          <p:cNvSpPr>
            <a:spLocks noGrp="1"/>
          </p:cNvSpPr>
          <p:nvPr>
            <p:ph type="body" idx="13"/>
          </p:nvPr>
        </p:nvSpPr>
        <p:spPr>
          <a:xfrm>
            <a:off x="421435" y="3400975"/>
            <a:ext cx="5468377" cy="2980775"/>
          </a:xfrm>
        </p:spPr>
        <p:txBody>
          <a:bodyPr lIns="0" tIns="0" rIns="0" bIns="0">
            <a:norm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ext Placeholder 2">
            <a:extLst>
              <a:ext uri="{FF2B5EF4-FFF2-40B4-BE49-F238E27FC236}">
                <a16:creationId xmlns:a16="http://schemas.microsoft.com/office/drawing/2014/main" id="{2F8611EB-A758-A684-A7CD-0920BA55BCD8}"/>
              </a:ext>
            </a:extLst>
          </p:cNvPr>
          <p:cNvSpPr>
            <a:spLocks noGrp="1"/>
          </p:cNvSpPr>
          <p:nvPr>
            <p:ph type="body" idx="1"/>
          </p:nvPr>
        </p:nvSpPr>
        <p:spPr>
          <a:xfrm>
            <a:off x="421435" y="2154365"/>
            <a:ext cx="10515600" cy="925011"/>
          </a:xfrm>
        </p:spPr>
        <p:txBody>
          <a:bodyPr lIns="0" tIns="0" rIns="0" bIns="0">
            <a:normAutofit/>
          </a:bodyPr>
          <a:lstStyle>
            <a:lvl1pPr marL="0" indent="0">
              <a:buNone/>
              <a:defRPr sz="2400" b="0" i="0">
                <a:solidFill>
                  <a:srgbClr val="9BD0C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153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556B773-0E76-9D69-A8BC-73F0DB091E32}"/>
              </a:ext>
            </a:extLst>
          </p:cNvPr>
          <p:cNvSpPr>
            <a:spLocks noGrp="1"/>
          </p:cNvSpPr>
          <p:nvPr>
            <p:ph type="body" idx="1"/>
          </p:nvPr>
        </p:nvSpPr>
        <p:spPr>
          <a:xfrm>
            <a:off x="407988" y="1629930"/>
            <a:ext cx="8772107" cy="1500187"/>
          </a:xfrm>
        </p:spPr>
        <p:txBody>
          <a:bodyPr lIns="0" tIns="0" rIns="0" bIns="0">
            <a:normAutofit/>
          </a:bodyPr>
          <a:lstStyle>
            <a:lvl1pPr marL="0" indent="0">
              <a:buNone/>
              <a:defRPr sz="2400" b="1" i="0">
                <a:solidFill>
                  <a:srgbClr val="D1128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 Placeholder 2">
            <a:extLst>
              <a:ext uri="{FF2B5EF4-FFF2-40B4-BE49-F238E27FC236}">
                <a16:creationId xmlns:a16="http://schemas.microsoft.com/office/drawing/2014/main" id="{86C77E48-18A1-EA57-AEEA-47884A2BA4BA}"/>
              </a:ext>
            </a:extLst>
          </p:cNvPr>
          <p:cNvSpPr>
            <a:spLocks noGrp="1"/>
          </p:cNvSpPr>
          <p:nvPr>
            <p:ph type="body" idx="13"/>
          </p:nvPr>
        </p:nvSpPr>
        <p:spPr>
          <a:xfrm>
            <a:off x="407988" y="3400975"/>
            <a:ext cx="8736012" cy="2893929"/>
          </a:xfrm>
        </p:spPr>
        <p:txBody>
          <a:bodyPr lIns="0" tIns="0" rIns="0" bIns="0">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EA371243-B564-CC07-D58C-D418063A58E7}"/>
              </a:ext>
            </a:extLst>
          </p:cNvPr>
          <p:cNvSpPr txBox="1"/>
          <p:nvPr userDrawn="1"/>
        </p:nvSpPr>
        <p:spPr>
          <a:xfrm>
            <a:off x="3815862" y="-1547446"/>
            <a:ext cx="5542614" cy="646331"/>
          </a:xfrm>
          <a:prstGeom prst="rect">
            <a:avLst/>
          </a:prstGeom>
          <a:solidFill>
            <a:srgbClr val="007DA8"/>
          </a:solidFill>
        </p:spPr>
        <p:txBody>
          <a:bodyPr wrap="square" rtlCol="0">
            <a:spAutoFit/>
          </a:bodyPr>
          <a:lstStyle/>
          <a:p>
            <a:r>
              <a:rPr lang="en-GB" b="1">
                <a:solidFill>
                  <a:schemeClr val="bg1"/>
                </a:solidFill>
                <a:latin typeface="Arial Narrow" panose="020B0606020202030204" pitchFamily="34" charset="0"/>
              </a:rPr>
              <a:t>INTRODUCTION SLIDE</a:t>
            </a:r>
          </a:p>
          <a:p>
            <a:r>
              <a:rPr lang="en-GB" b="1">
                <a:solidFill>
                  <a:schemeClr val="bg1"/>
                </a:solidFill>
                <a:latin typeface="Arial Narrow" panose="020B0606020202030204" pitchFamily="34" charset="0"/>
              </a:rPr>
              <a:t>Pink is for subtitle. </a:t>
            </a:r>
          </a:p>
        </p:txBody>
      </p:sp>
      <p:sp>
        <p:nvSpPr>
          <p:cNvPr id="3" name="Title 1">
            <a:extLst>
              <a:ext uri="{FF2B5EF4-FFF2-40B4-BE49-F238E27FC236}">
                <a16:creationId xmlns:a16="http://schemas.microsoft.com/office/drawing/2014/main" id="{2813D899-89FA-E3C6-D48E-A985F35A90CE}"/>
              </a:ext>
            </a:extLst>
          </p:cNvPr>
          <p:cNvSpPr>
            <a:spLocks noGrp="1"/>
          </p:cNvSpPr>
          <p:nvPr>
            <p:ph type="ctrTitle" hasCustomPrompt="1"/>
          </p:nvPr>
        </p:nvSpPr>
        <p:spPr>
          <a:xfrm>
            <a:off x="407988" y="368300"/>
            <a:ext cx="3332644" cy="512961"/>
          </a:xfrm>
          <a:noFill/>
        </p:spPr>
        <p:txBody>
          <a:bodyPr wrap="none" lIns="0" tIns="0" rIns="0" bIns="0" anchor="t" anchorCtr="0">
            <a:spAutoFit/>
          </a:bodyPr>
          <a:lstStyle>
            <a:lvl1pPr algn="l">
              <a:lnSpc>
                <a:spcPts val="4000"/>
              </a:lnSpc>
              <a:defRPr sz="4000" b="1" i="0" cap="all" spc="-100" baseline="0">
                <a:solidFill>
                  <a:srgbClr val="2E7E88"/>
                </a:solidFill>
                <a:latin typeface="Arial Narrow" panose="020B0604020202020204" pitchFamily="34" charset="0"/>
                <a:cs typeface="Arial Narrow" panose="020B0604020202020204" pitchFamily="34" charset="0"/>
              </a:defRPr>
            </a:lvl1pPr>
          </a:lstStyle>
          <a:p>
            <a:r>
              <a:rPr lang="en-US"/>
              <a:t>SUB TITLE SLIDE</a:t>
            </a:r>
            <a:endParaRPr lang="en-GB"/>
          </a:p>
        </p:txBody>
      </p:sp>
    </p:spTree>
    <p:extLst>
      <p:ext uri="{BB962C8B-B14F-4D97-AF65-F5344CB8AC3E}">
        <p14:creationId xmlns:p14="http://schemas.microsoft.com/office/powerpoint/2010/main" val="51963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UB SECTION text +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56846-30BB-03E5-5025-7492DD0E0D1B}"/>
              </a:ext>
            </a:extLst>
          </p:cNvPr>
          <p:cNvPicPr>
            <a:picLocks noChangeAspect="1"/>
          </p:cNvPicPr>
          <p:nvPr userDrawn="1"/>
        </p:nvPicPr>
        <p:blipFill>
          <a:blip r:embed="rId2"/>
          <a:stretch>
            <a:fillRect/>
          </a:stretch>
        </p:blipFill>
        <p:spPr>
          <a:xfrm>
            <a:off x="9719034" y="259107"/>
            <a:ext cx="2162002" cy="788599"/>
          </a:xfrm>
          <a:prstGeom prst="rect">
            <a:avLst/>
          </a:prstGeom>
        </p:spPr>
      </p:pic>
      <p:pic>
        <p:nvPicPr>
          <p:cNvPr id="14" name="Picture 13">
            <a:extLst>
              <a:ext uri="{FF2B5EF4-FFF2-40B4-BE49-F238E27FC236}">
                <a16:creationId xmlns:a16="http://schemas.microsoft.com/office/drawing/2014/main" id="{2B3BAB7F-6D35-54CE-53DA-631F3AC3C522}"/>
              </a:ext>
            </a:extLst>
          </p:cNvPr>
          <p:cNvPicPr>
            <a:picLocks noChangeAspect="1"/>
          </p:cNvPicPr>
          <p:nvPr userDrawn="1"/>
        </p:nvPicPr>
        <p:blipFill>
          <a:blip r:embed="rId2"/>
          <a:stretch>
            <a:fillRect/>
          </a:stretch>
        </p:blipFill>
        <p:spPr>
          <a:xfrm>
            <a:off x="9871434" y="411507"/>
            <a:ext cx="2162002" cy="788599"/>
          </a:xfrm>
          <a:prstGeom prst="rect">
            <a:avLst/>
          </a:prstGeom>
        </p:spPr>
      </p:pic>
      <p:sp>
        <p:nvSpPr>
          <p:cNvPr id="19" name="Picture Placeholder 18">
            <a:extLst>
              <a:ext uri="{FF2B5EF4-FFF2-40B4-BE49-F238E27FC236}">
                <a16:creationId xmlns:a16="http://schemas.microsoft.com/office/drawing/2014/main" id="{1EE6FFB6-1A48-C264-A1D2-26BD8275C39F}"/>
              </a:ext>
            </a:extLst>
          </p:cNvPr>
          <p:cNvSpPr>
            <a:spLocks noGrp="1"/>
          </p:cNvSpPr>
          <p:nvPr>
            <p:ph type="pic" sz="quarter" idx="10"/>
          </p:nvPr>
        </p:nvSpPr>
        <p:spPr>
          <a:xfrm>
            <a:off x="6472238" y="0"/>
            <a:ext cx="5719762" cy="6858000"/>
          </a:xfrm>
        </p:spPr>
        <p:txBody>
          <a:bodyPr/>
          <a:lstStyle/>
          <a:p>
            <a:endParaRPr lang="en-GB"/>
          </a:p>
        </p:txBody>
      </p:sp>
      <p:sp>
        <p:nvSpPr>
          <p:cNvPr id="2" name="Text Placeholder 2">
            <a:extLst>
              <a:ext uri="{FF2B5EF4-FFF2-40B4-BE49-F238E27FC236}">
                <a16:creationId xmlns:a16="http://schemas.microsoft.com/office/drawing/2014/main" id="{A2F526DC-BF50-1D9E-DA08-652B3CFE11A7}"/>
              </a:ext>
            </a:extLst>
          </p:cNvPr>
          <p:cNvSpPr>
            <a:spLocks noGrp="1"/>
          </p:cNvSpPr>
          <p:nvPr>
            <p:ph type="body" idx="1"/>
          </p:nvPr>
        </p:nvSpPr>
        <p:spPr>
          <a:xfrm>
            <a:off x="407988" y="1629930"/>
            <a:ext cx="5616294" cy="2578999"/>
          </a:xfrm>
        </p:spPr>
        <p:txBody>
          <a:bodyPr lIns="0" tIns="0" rIns="0" bIns="0">
            <a:normAutofit/>
          </a:bodyPr>
          <a:lstStyle>
            <a:lvl1pPr marL="0" indent="0">
              <a:buNone/>
              <a:defRPr sz="2400" b="1" i="0">
                <a:solidFill>
                  <a:srgbClr val="D1128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Placeholder 2">
            <a:extLst>
              <a:ext uri="{FF2B5EF4-FFF2-40B4-BE49-F238E27FC236}">
                <a16:creationId xmlns:a16="http://schemas.microsoft.com/office/drawing/2014/main" id="{BCF93886-B5E2-A8AA-37F5-2ADCF9E6F685}"/>
              </a:ext>
            </a:extLst>
          </p:cNvPr>
          <p:cNvSpPr>
            <a:spLocks noGrp="1"/>
          </p:cNvSpPr>
          <p:nvPr>
            <p:ph type="body" idx="13"/>
          </p:nvPr>
        </p:nvSpPr>
        <p:spPr>
          <a:xfrm>
            <a:off x="407988" y="4598894"/>
            <a:ext cx="5616294" cy="1696010"/>
          </a:xfrm>
        </p:spPr>
        <p:txBody>
          <a:bodyPr lIns="0" tIns="0" rIns="0" bIns="0">
            <a:normAutofit/>
          </a:bodyPr>
          <a:lstStyle>
            <a:lvl1pPr marL="0" indent="0">
              <a:buNone/>
              <a:defRPr sz="18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id="{9EF6AD9F-A508-BC69-900D-91C93A2426C0}"/>
              </a:ext>
            </a:extLst>
          </p:cNvPr>
          <p:cNvSpPr>
            <a:spLocks noGrp="1"/>
          </p:cNvSpPr>
          <p:nvPr>
            <p:ph type="ctrTitle" hasCustomPrompt="1"/>
          </p:nvPr>
        </p:nvSpPr>
        <p:spPr>
          <a:xfrm>
            <a:off x="407988" y="368300"/>
            <a:ext cx="3332644" cy="512961"/>
          </a:xfrm>
          <a:noFill/>
        </p:spPr>
        <p:txBody>
          <a:bodyPr wrap="none" lIns="0" tIns="0" rIns="0" bIns="0" anchor="t" anchorCtr="0">
            <a:spAutoFit/>
          </a:bodyPr>
          <a:lstStyle>
            <a:lvl1pPr algn="l">
              <a:lnSpc>
                <a:spcPts val="4000"/>
              </a:lnSpc>
              <a:defRPr sz="4000" b="1" i="0" cap="all" spc="-100" baseline="0">
                <a:solidFill>
                  <a:srgbClr val="2E7E88"/>
                </a:solidFill>
                <a:latin typeface="Arial Narrow" panose="020B0604020202020204" pitchFamily="34" charset="0"/>
                <a:cs typeface="Arial Narrow" panose="020B0604020202020204" pitchFamily="34" charset="0"/>
              </a:defRPr>
            </a:lvl1pPr>
          </a:lstStyle>
          <a:p>
            <a:r>
              <a:rPr lang="en-US"/>
              <a:t>SUB TITLE SLIDE</a:t>
            </a:r>
            <a:endParaRPr lang="en-GB"/>
          </a:p>
        </p:txBody>
      </p:sp>
    </p:spTree>
    <p:extLst>
      <p:ext uri="{BB962C8B-B14F-4D97-AF65-F5344CB8AC3E}">
        <p14:creationId xmlns:p14="http://schemas.microsoft.com/office/powerpoint/2010/main" val="36121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56846-30BB-03E5-5025-7492DD0E0D1B}"/>
              </a:ext>
            </a:extLst>
          </p:cNvPr>
          <p:cNvPicPr>
            <a:picLocks noChangeAspect="1"/>
          </p:cNvPicPr>
          <p:nvPr userDrawn="1"/>
        </p:nvPicPr>
        <p:blipFill>
          <a:blip r:embed="rId2"/>
          <a:stretch>
            <a:fillRect/>
          </a:stretch>
        </p:blipFill>
        <p:spPr>
          <a:xfrm>
            <a:off x="9719034" y="259107"/>
            <a:ext cx="2162002" cy="788599"/>
          </a:xfrm>
          <a:prstGeom prst="rect">
            <a:avLst/>
          </a:prstGeom>
        </p:spPr>
      </p:pic>
      <p:pic>
        <p:nvPicPr>
          <p:cNvPr id="14" name="Picture 13">
            <a:extLst>
              <a:ext uri="{FF2B5EF4-FFF2-40B4-BE49-F238E27FC236}">
                <a16:creationId xmlns:a16="http://schemas.microsoft.com/office/drawing/2014/main" id="{2B3BAB7F-6D35-54CE-53DA-631F3AC3C522}"/>
              </a:ext>
            </a:extLst>
          </p:cNvPr>
          <p:cNvPicPr>
            <a:picLocks noChangeAspect="1"/>
          </p:cNvPicPr>
          <p:nvPr userDrawn="1"/>
        </p:nvPicPr>
        <p:blipFill>
          <a:blip r:embed="rId2"/>
          <a:stretch>
            <a:fillRect/>
          </a:stretch>
        </p:blipFill>
        <p:spPr>
          <a:xfrm>
            <a:off x="9871434" y="411507"/>
            <a:ext cx="2162002" cy="788599"/>
          </a:xfrm>
          <a:prstGeom prst="rect">
            <a:avLst/>
          </a:prstGeom>
        </p:spPr>
      </p:pic>
      <p:pic>
        <p:nvPicPr>
          <p:cNvPr id="5" name="Picture 4" descr="A group of people walking on a rocky hill&#10;&#10;AI-generated content may be incorrect.">
            <a:extLst>
              <a:ext uri="{FF2B5EF4-FFF2-40B4-BE49-F238E27FC236}">
                <a16:creationId xmlns:a16="http://schemas.microsoft.com/office/drawing/2014/main" id="{567D1CED-9410-721D-CD22-217D4BBE7D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26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56846-30BB-03E5-5025-7492DD0E0D1B}"/>
              </a:ext>
            </a:extLst>
          </p:cNvPr>
          <p:cNvPicPr>
            <a:picLocks noChangeAspect="1"/>
          </p:cNvPicPr>
          <p:nvPr userDrawn="1"/>
        </p:nvPicPr>
        <p:blipFill>
          <a:blip r:embed="rId2"/>
          <a:stretch>
            <a:fillRect/>
          </a:stretch>
        </p:blipFill>
        <p:spPr>
          <a:xfrm>
            <a:off x="9719034" y="259107"/>
            <a:ext cx="2162002" cy="788599"/>
          </a:xfrm>
          <a:prstGeom prst="rect">
            <a:avLst/>
          </a:prstGeom>
        </p:spPr>
      </p:pic>
      <p:pic>
        <p:nvPicPr>
          <p:cNvPr id="14" name="Picture 13">
            <a:extLst>
              <a:ext uri="{FF2B5EF4-FFF2-40B4-BE49-F238E27FC236}">
                <a16:creationId xmlns:a16="http://schemas.microsoft.com/office/drawing/2014/main" id="{2B3BAB7F-6D35-54CE-53DA-631F3AC3C522}"/>
              </a:ext>
            </a:extLst>
          </p:cNvPr>
          <p:cNvPicPr>
            <a:picLocks noChangeAspect="1"/>
          </p:cNvPicPr>
          <p:nvPr userDrawn="1"/>
        </p:nvPicPr>
        <p:blipFill>
          <a:blip r:embed="rId2"/>
          <a:stretch>
            <a:fillRect/>
          </a:stretch>
        </p:blipFill>
        <p:spPr>
          <a:xfrm>
            <a:off x="9871434" y="411507"/>
            <a:ext cx="2162002" cy="788599"/>
          </a:xfrm>
          <a:prstGeom prst="rect">
            <a:avLst/>
          </a:prstGeom>
        </p:spPr>
      </p:pic>
      <p:pic>
        <p:nvPicPr>
          <p:cNvPr id="7" name="Picture 6" descr="A landscape with a body of water and a hill with a beach and a blue sky&#10;&#10;AI-generated content may be incorrect.">
            <a:extLst>
              <a:ext uri="{FF2B5EF4-FFF2-40B4-BE49-F238E27FC236}">
                <a16:creationId xmlns:a16="http://schemas.microsoft.com/office/drawing/2014/main" id="{2C12F2FD-C6AC-E241-6F68-E554D9447F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801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894" y="755089"/>
            <a:ext cx="10295965" cy="872005"/>
          </a:xfrm>
          <a:prstGeom prst="rect">
            <a:avLst/>
          </a:prstGeom>
        </p:spPr>
        <p:txBody>
          <a:bodyPr vert="horz" wrap="none"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410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2EADB-5295-4754-9780-2D089038F430}" type="datetimeFigureOut">
              <a:rPr lang="en-GB" smtClean="0"/>
              <a:t>27/02/2026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5435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43566-3E86-450C-ABF2-2AD9B861F28C}" type="slidenum">
              <a:rPr lang="en-GB" smtClean="0"/>
              <a:t>‹#›</a:t>
            </a:fld>
            <a:endParaRPr lang="en-GB"/>
          </a:p>
        </p:txBody>
      </p:sp>
    </p:spTree>
    <p:extLst>
      <p:ext uri="{BB962C8B-B14F-4D97-AF65-F5344CB8AC3E}">
        <p14:creationId xmlns:p14="http://schemas.microsoft.com/office/powerpoint/2010/main" val="2386419979"/>
      </p:ext>
    </p:extLst>
  </p:cSld>
  <p:clrMap bg1="lt1" tx1="dk1" bg2="lt2" tx2="dk2" accent1="accent1" accent2="accent2" accent3="accent3" accent4="accent4" accent5="accent5" accent6="accent6" hlink="hlink" folHlink="folHlink"/>
  <p:sldLayoutIdLst>
    <p:sldLayoutId id="2147483780" r:id="rId1"/>
    <p:sldLayoutId id="2147483775" r:id="rId2"/>
    <p:sldLayoutId id="2147483778" r:id="rId3"/>
    <p:sldLayoutId id="2147483768" r:id="rId4"/>
    <p:sldLayoutId id="2147483773" r:id="rId5"/>
    <p:sldLayoutId id="2147483769" r:id="rId6"/>
    <p:sldLayoutId id="2147483761" r:id="rId7"/>
    <p:sldLayoutId id="2147483781" r:id="rId8"/>
    <p:sldLayoutId id="2147483782" r:id="rId9"/>
    <p:sldLayoutId id="2147483783" r:id="rId10"/>
    <p:sldLayoutId id="2147483784" r:id="rId11"/>
    <p:sldLayoutId id="2147483771" r:id="rId12"/>
    <p:sldLayoutId id="2147483779" r:id="rId13"/>
    <p:sldLayoutId id="2147483766" r:id="rId14"/>
    <p:sldLayoutId id="2147483664" r:id="rId15"/>
    <p:sldLayoutId id="2147483776" r:id="rId16"/>
    <p:sldLayoutId id="2147483777" r:id="rId17"/>
    <p:sldLayoutId id="2147483770" r:id="rId18"/>
    <p:sldLayoutId id="2147483772" r:id="rId19"/>
    <p:sldLayoutId id="2147483774" r:id="rId20"/>
    <p:sldLayoutId id="2147483785" r:id="rId21"/>
    <p:sldLayoutId id="2147483786" r:id="rId22"/>
  </p:sldLayoutIdLst>
  <p:txStyles>
    <p:titleStyle>
      <a:lvl1pPr algn="l" defTabSz="914400" rtl="0" eaLnBrk="1" latinLnBrk="0" hangingPunct="1">
        <a:lnSpc>
          <a:spcPct val="90000"/>
        </a:lnSpc>
        <a:spcBef>
          <a:spcPct val="0"/>
        </a:spcBef>
        <a:buNone/>
        <a:defRPr sz="4400" b="1" i="0" kern="1200" cap="all" spc="-50" baseline="0">
          <a:solidFill>
            <a:schemeClr val="accent4"/>
          </a:solidFill>
          <a:latin typeface="Arial Narrow" panose="020B0604020202020204" pitchFamily="34" charset="0"/>
          <a:ea typeface="+mj-ea"/>
          <a:cs typeface="Arial Narrow" panose="020B0604020202020204" pitchFamily="34" charset="0"/>
        </a:defRPr>
      </a:lvl1pPr>
    </p:titleStyle>
    <p:bodyStyle>
      <a:lvl1pPr marL="0" indent="0" algn="l" defTabSz="914400" rtl="0" eaLnBrk="1" latinLnBrk="0" hangingPunct="1">
        <a:lnSpc>
          <a:spcPct val="100000"/>
        </a:lnSpc>
        <a:spcBef>
          <a:spcPts val="1000"/>
        </a:spcBef>
        <a:buFontTx/>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57" userDrawn="1">
          <p15:clr>
            <a:srgbClr val="F26B43"/>
          </p15:clr>
        </p15:guide>
        <p15:guide id="3" pos="7401" userDrawn="1">
          <p15:clr>
            <a:srgbClr val="F26B43"/>
          </p15:clr>
        </p15:guide>
        <p15:guide id="4"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outwardbound.org.uk/our-places/loch-eil/" TargetMode="External"/><Relationship Id="rId5" Type="http://schemas.openxmlformats.org/officeDocument/2006/relationships/hyperlink" Target="https://www.outwardbound.org.uk/our-places/loch-eil/#centre-tour" TargetMode="External"/><Relationship Id="rId4" Type="http://schemas.openxmlformats.org/officeDocument/2006/relationships/hyperlink" Target="https://www.outwardbound.org.uk/our-places/ogwen-cottage/#centre-tou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outwardbound.org.uk/come-to-outward-bound/help-centre/education-help-centr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outwardbound.org.uk/come-to-outward-bound/help-centre/education-help-centr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apcpnnqOvgw?feature=oembed" TargetMode="External"/><Relationship Id="rId5" Type="http://schemas.openxmlformats.org/officeDocument/2006/relationships/hyperlink" Target="https://www.youtube.com/watch?v=apcpnnqOvgw"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s://www.outwardbound.org.uk/our-places/" TargetMode="External"/><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outwardbound.org.uk/our-places/aberdyfi/" TargetMode="External"/><Relationship Id="rId4" Type="http://schemas.openxmlformats.org/officeDocument/2006/relationships/hyperlink" Target="https://www.outwardbound.org.uk/our-places/aberdyfi/#centr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outwardbound.org.uk/our-places/ogwen-cottage/" TargetMode="External"/><Relationship Id="rId4" Type="http://schemas.openxmlformats.org/officeDocument/2006/relationships/hyperlink" Target="https://www.outwardbound.org.uk/our-places/ogwen-cottage/#centr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outwardbound.org.uk/our-places/ullswater/" TargetMode="External"/><Relationship Id="rId5" Type="http://schemas.openxmlformats.org/officeDocument/2006/relationships/hyperlink" Target="https://www.outwardbound.org.uk/our-places/ullswater/#centre-tour" TargetMode="External"/><Relationship Id="rId4" Type="http://schemas.openxmlformats.org/officeDocument/2006/relationships/hyperlink" Target="https://www.outwardbound.org.uk/our-places/ogwen-cottage/#centr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outwardbound.org.uk/our-places/howtown/" TargetMode="External"/><Relationship Id="rId4" Type="http://schemas.openxmlformats.org/officeDocument/2006/relationships/hyperlink" Target="https://www.outwardbound.org.uk/our-places/ogwen-cottage/#centr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30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11E4C-DA65-7D5A-0258-859DE81149AE}"/>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3F1FEB1-AA78-CBD3-FB1F-4652CEB443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623538" y="0"/>
            <a:ext cx="5568462" cy="6858000"/>
          </a:xfrm>
        </p:spPr>
      </p:pic>
      <p:sp>
        <p:nvSpPr>
          <p:cNvPr id="4" name="Text Placeholder 3">
            <a:extLst>
              <a:ext uri="{FF2B5EF4-FFF2-40B4-BE49-F238E27FC236}">
                <a16:creationId xmlns:a16="http://schemas.microsoft.com/office/drawing/2014/main" id="{2E09EC7E-D8F4-66DD-148A-C832913179B4}"/>
              </a:ext>
            </a:extLst>
          </p:cNvPr>
          <p:cNvSpPr>
            <a:spLocks noGrp="1"/>
          </p:cNvSpPr>
          <p:nvPr>
            <p:ph type="body" idx="13"/>
          </p:nvPr>
        </p:nvSpPr>
        <p:spPr>
          <a:xfrm>
            <a:off x="407988" y="1247006"/>
            <a:ext cx="5616294" cy="5411701"/>
          </a:xfrm>
        </p:spPr>
        <p:txBody>
          <a:bodyPr>
            <a:noAutofit/>
          </a:bodyPr>
          <a:lstStyle/>
          <a:p>
            <a:pPr fontAlgn="base"/>
            <a:r>
              <a:rPr lang="en-GB"/>
              <a:t>Our Loch Eil Centre sits in the heart of the UK’s outdoor capital - a place packed with wild beauty and big possibilities. Think beaches, glens, freshwater lochs and rivers…and Ben Nevis towering over it all.</a:t>
            </a:r>
          </a:p>
          <a:p>
            <a:pPr fontAlgn="base"/>
            <a:r>
              <a:rPr lang="en-GB"/>
              <a:t>Coming to Loch Eil feels like stepping into another world. The air is fresh. The loch stretches out in front of you. Huge mountains rise up all around. Even the weather feels bigger up here. It’s wild and remote, but full of life. And once you’re here, it doesn’t take long to feel part of it.</a:t>
            </a:r>
          </a:p>
          <a:p>
            <a:pPr fontAlgn="base"/>
            <a:endParaRPr lang="en-GB">
              <a:hlinkClick r:id="rId4"/>
            </a:endParaRPr>
          </a:p>
          <a:p>
            <a:pPr fontAlgn="base"/>
            <a:r>
              <a:rPr lang="en-GB">
                <a:hlinkClick r:id="rId5"/>
              </a:rPr>
              <a:t>Watch our centre tour</a:t>
            </a:r>
            <a:endParaRPr lang="en-GB"/>
          </a:p>
          <a:p>
            <a:pPr fontAlgn="base"/>
            <a:r>
              <a:rPr lang="en-GB">
                <a:hlinkClick r:id="rId6"/>
              </a:rPr>
              <a:t>Visit our centre page</a:t>
            </a:r>
            <a:endParaRPr lang="en-GB"/>
          </a:p>
        </p:txBody>
      </p:sp>
      <p:sp>
        <p:nvSpPr>
          <p:cNvPr id="5" name="Title 4">
            <a:extLst>
              <a:ext uri="{FF2B5EF4-FFF2-40B4-BE49-F238E27FC236}">
                <a16:creationId xmlns:a16="http://schemas.microsoft.com/office/drawing/2014/main" id="{16302612-CFB7-58A4-1959-22C64EE6CFC5}"/>
              </a:ext>
            </a:extLst>
          </p:cNvPr>
          <p:cNvSpPr>
            <a:spLocks noGrp="1"/>
          </p:cNvSpPr>
          <p:nvPr>
            <p:ph type="ctrTitle"/>
          </p:nvPr>
        </p:nvSpPr>
        <p:spPr>
          <a:xfrm>
            <a:off x="407988" y="368300"/>
            <a:ext cx="5293565" cy="512961"/>
          </a:xfrm>
        </p:spPr>
        <p:txBody>
          <a:bodyPr/>
          <a:lstStyle/>
          <a:p>
            <a:r>
              <a:rPr lang="en-US"/>
              <a:t>LIFE AT CENTRE: LOCH EIL</a:t>
            </a:r>
          </a:p>
        </p:txBody>
      </p:sp>
      <p:sp>
        <p:nvSpPr>
          <p:cNvPr id="8" name="Rectangle 7">
            <a:extLst>
              <a:ext uri="{FF2B5EF4-FFF2-40B4-BE49-F238E27FC236}">
                <a16:creationId xmlns:a16="http://schemas.microsoft.com/office/drawing/2014/main" id="{3CBCFD1F-616E-C6EE-A674-DDC093652CE5}"/>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97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CF2FA-8A51-6494-3A0E-815AC9BFC79C}"/>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C18F918-81E1-F4CA-EA7D-A4F20C00363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775938" y="0"/>
            <a:ext cx="5416061" cy="6858000"/>
          </a:xfrm>
        </p:spPr>
      </p:pic>
      <p:sp>
        <p:nvSpPr>
          <p:cNvPr id="4" name="Text Placeholder 3">
            <a:extLst>
              <a:ext uri="{FF2B5EF4-FFF2-40B4-BE49-F238E27FC236}">
                <a16:creationId xmlns:a16="http://schemas.microsoft.com/office/drawing/2014/main" id="{E68A99AE-90AD-E01B-50BC-1B6DD72981C3}"/>
              </a:ext>
            </a:extLst>
          </p:cNvPr>
          <p:cNvSpPr>
            <a:spLocks noGrp="1"/>
          </p:cNvSpPr>
          <p:nvPr>
            <p:ph type="body" idx="13"/>
          </p:nvPr>
        </p:nvSpPr>
        <p:spPr>
          <a:xfrm>
            <a:off x="407988" y="1247007"/>
            <a:ext cx="5616294" cy="3766110"/>
          </a:xfrm>
        </p:spPr>
        <p:txBody>
          <a:bodyPr>
            <a:noAutofit/>
          </a:bodyPr>
          <a:lstStyle/>
          <a:p>
            <a:pPr fontAlgn="base"/>
            <a:r>
              <a:rPr lang="en-GB" sz="1400"/>
              <a:t>Staying away from home can be a little scary, we know that, so our friendly team do all they can to make your child feel settled from the get go. </a:t>
            </a:r>
          </a:p>
          <a:p>
            <a:pPr fontAlgn="base"/>
            <a:r>
              <a:rPr lang="en-GB" sz="1400" b="1"/>
              <a:t>What are the dorm rooms like?</a:t>
            </a:r>
            <a:br>
              <a:rPr lang="en-GB" sz="1400"/>
            </a:br>
            <a:r>
              <a:rPr lang="en-GB" sz="1400"/>
              <a:t>Dorms vary in size, with bunk beds and some </a:t>
            </a:r>
            <a:r>
              <a:rPr lang="en-GB" sz="1400" err="1"/>
              <a:t>en</a:t>
            </a:r>
            <a:r>
              <a:rPr lang="en-GB" sz="1400"/>
              <a:t>-suites. Roommates are assigned by your school or by Outward Bound.</a:t>
            </a:r>
          </a:p>
          <a:p>
            <a:pPr fontAlgn="base"/>
            <a:r>
              <a:rPr lang="en-GB" sz="1400" b="1"/>
              <a:t>Where do I shower? </a:t>
            </a:r>
            <a:br>
              <a:rPr lang="en-GB" sz="1400"/>
            </a:br>
            <a:r>
              <a:rPr lang="en-GB" sz="1400"/>
              <a:t>Some rooms have en-suite showers, or shared facilities nearby.</a:t>
            </a:r>
          </a:p>
          <a:p>
            <a:pPr fontAlgn="base"/>
            <a:r>
              <a:rPr lang="en-GB" sz="1400" b="1"/>
              <a:t>Are there charging points in the dorm rooms? </a:t>
            </a:r>
            <a:br>
              <a:rPr lang="en-GB" sz="1400"/>
            </a:br>
            <a:r>
              <a:rPr lang="en-GB" sz="1400"/>
              <a:t>Yes, there are plug sockets in dorm rooms and common areas.</a:t>
            </a:r>
          </a:p>
          <a:p>
            <a:pPr fontAlgn="base"/>
            <a:r>
              <a:rPr lang="en-GB" sz="1400" b="1"/>
              <a:t>Will my dietary requirements be catered for? </a:t>
            </a:r>
            <a:br>
              <a:rPr lang="en-GB" sz="1400"/>
            </a:br>
            <a:r>
              <a:rPr lang="en-GB" sz="1400"/>
              <a:t>Yes. Let us know in your Participant Information Form and our catering team will make sure your needs are met.</a:t>
            </a:r>
          </a:p>
          <a:p>
            <a:pPr fontAlgn="base"/>
            <a:r>
              <a:rPr lang="en-GB" sz="1400"/>
              <a:t>Have a look at our Help Centre page for more answers to some of your questions. </a:t>
            </a:r>
          </a:p>
          <a:p>
            <a:pPr fontAlgn="base"/>
            <a:r>
              <a:rPr lang="en-GB" sz="1400">
                <a:hlinkClick r:id="rId4"/>
              </a:rPr>
              <a:t>Click here.</a:t>
            </a:r>
            <a:endParaRPr lang="en-GB" sz="1400"/>
          </a:p>
        </p:txBody>
      </p:sp>
      <p:sp>
        <p:nvSpPr>
          <p:cNvPr id="5" name="Title 4">
            <a:extLst>
              <a:ext uri="{FF2B5EF4-FFF2-40B4-BE49-F238E27FC236}">
                <a16:creationId xmlns:a16="http://schemas.microsoft.com/office/drawing/2014/main" id="{A0E374B7-40C2-8703-745D-00645B78EA38}"/>
              </a:ext>
            </a:extLst>
          </p:cNvPr>
          <p:cNvSpPr>
            <a:spLocks noGrp="1"/>
          </p:cNvSpPr>
          <p:nvPr>
            <p:ph type="ctrTitle"/>
          </p:nvPr>
        </p:nvSpPr>
        <p:spPr>
          <a:xfrm>
            <a:off x="407988" y="368300"/>
            <a:ext cx="4605107" cy="512961"/>
          </a:xfrm>
        </p:spPr>
        <p:txBody>
          <a:bodyPr/>
          <a:lstStyle/>
          <a:p>
            <a:r>
              <a:rPr lang="en-US"/>
              <a:t>Creature comforts</a:t>
            </a:r>
          </a:p>
        </p:txBody>
      </p:sp>
      <p:sp>
        <p:nvSpPr>
          <p:cNvPr id="8" name="Rectangle 7">
            <a:extLst>
              <a:ext uri="{FF2B5EF4-FFF2-40B4-BE49-F238E27FC236}">
                <a16:creationId xmlns:a16="http://schemas.microsoft.com/office/drawing/2014/main" id="{84E551D0-F422-42FB-41EB-66419995DC36}"/>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13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BBA14-6F5F-EBA3-F845-E9913DF471EA}"/>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CD837E-AE70-B018-7F82-3B3605259FC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775938" y="0"/>
            <a:ext cx="5416061" cy="6858000"/>
          </a:xfrm>
        </p:spPr>
      </p:pic>
      <p:sp>
        <p:nvSpPr>
          <p:cNvPr id="4" name="Text Placeholder 3">
            <a:extLst>
              <a:ext uri="{FF2B5EF4-FFF2-40B4-BE49-F238E27FC236}">
                <a16:creationId xmlns:a16="http://schemas.microsoft.com/office/drawing/2014/main" id="{2AF916CC-1B7E-1343-84FB-61760C2BD993}"/>
              </a:ext>
            </a:extLst>
          </p:cNvPr>
          <p:cNvSpPr>
            <a:spLocks noGrp="1"/>
          </p:cNvSpPr>
          <p:nvPr>
            <p:ph type="body" idx="13"/>
          </p:nvPr>
        </p:nvSpPr>
        <p:spPr>
          <a:xfrm>
            <a:off x="407988" y="1247007"/>
            <a:ext cx="5616294" cy="3766110"/>
          </a:xfrm>
        </p:spPr>
        <p:txBody>
          <a:bodyPr>
            <a:noAutofit/>
          </a:bodyPr>
          <a:lstStyle/>
          <a:p>
            <a:pPr fontAlgn="base"/>
            <a:r>
              <a:rPr lang="en-GB" sz="1400" b="1"/>
              <a:t>What to pack?</a:t>
            </a:r>
          </a:p>
          <a:p>
            <a:pPr fontAlgn="base"/>
            <a:r>
              <a:rPr lang="en-GB" sz="1400"/>
              <a:t>We’ll provide you with walking boots, waterproofs, a rucksack, a roll mat, and a sleeping bag (where appropriate), so don’t worry about bringing these. You can bring your own kit if you have it, but most people prefer to borrow ours. </a:t>
            </a:r>
          </a:p>
          <a:p>
            <a:pPr fontAlgn="base"/>
            <a:r>
              <a:rPr lang="en-GB" sz="1400"/>
              <a:t>All you need to bring is personal clothing and footwear, including things to wear during the evening, when you're not taking part in activities.</a:t>
            </a:r>
          </a:p>
          <a:p>
            <a:pPr fontAlgn="base"/>
            <a:r>
              <a:rPr lang="en-GB" sz="1400"/>
              <a:t>We advise leaving any valuable items behind. We can give you access to a safety deposit box, and if you’re travelling from abroad, please keep your passport and important travel documents there.</a:t>
            </a:r>
          </a:p>
          <a:p>
            <a:pPr fontAlgn="base"/>
            <a:r>
              <a:rPr lang="en-GB" sz="1400"/>
              <a:t>Have a look at our Help Centre to find our full Kit List.</a:t>
            </a:r>
          </a:p>
          <a:p>
            <a:pPr fontAlgn="base"/>
            <a:r>
              <a:rPr lang="en-GB" sz="1400">
                <a:hlinkClick r:id="rId4"/>
              </a:rPr>
              <a:t>Click here.</a:t>
            </a:r>
            <a:endParaRPr lang="en-GB" sz="1400"/>
          </a:p>
          <a:p>
            <a:pPr fontAlgn="base"/>
            <a:endParaRPr lang="en-GB" sz="1400"/>
          </a:p>
        </p:txBody>
      </p:sp>
      <p:sp>
        <p:nvSpPr>
          <p:cNvPr id="5" name="Title 4">
            <a:extLst>
              <a:ext uri="{FF2B5EF4-FFF2-40B4-BE49-F238E27FC236}">
                <a16:creationId xmlns:a16="http://schemas.microsoft.com/office/drawing/2014/main" id="{4319F596-E541-84FE-F8EE-8C57742E6A77}"/>
              </a:ext>
            </a:extLst>
          </p:cNvPr>
          <p:cNvSpPr>
            <a:spLocks noGrp="1"/>
          </p:cNvSpPr>
          <p:nvPr>
            <p:ph type="ctrTitle"/>
          </p:nvPr>
        </p:nvSpPr>
        <p:spPr>
          <a:xfrm>
            <a:off x="407988" y="368300"/>
            <a:ext cx="1601400" cy="512961"/>
          </a:xfrm>
        </p:spPr>
        <p:txBody>
          <a:bodyPr/>
          <a:lstStyle/>
          <a:p>
            <a:r>
              <a:rPr lang="en-US"/>
              <a:t>KIT LIST</a:t>
            </a:r>
          </a:p>
        </p:txBody>
      </p:sp>
      <p:sp>
        <p:nvSpPr>
          <p:cNvPr id="8" name="Rectangle 7">
            <a:extLst>
              <a:ext uri="{FF2B5EF4-FFF2-40B4-BE49-F238E27FC236}">
                <a16:creationId xmlns:a16="http://schemas.microsoft.com/office/drawing/2014/main" id="{E01A0312-2883-D97C-15DD-454152ADA2BB}"/>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4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262C9-E98D-DAE6-380C-D1C9F22256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AFE8D4-84D6-3ECF-75AC-7D1079F065F3}"/>
              </a:ext>
            </a:extLst>
          </p:cNvPr>
          <p:cNvSpPr>
            <a:spLocks noGrp="1"/>
          </p:cNvSpPr>
          <p:nvPr>
            <p:ph type="ctrTitle"/>
          </p:nvPr>
        </p:nvSpPr>
        <p:spPr>
          <a:xfrm>
            <a:off x="407988" y="368300"/>
            <a:ext cx="3541482" cy="512961"/>
          </a:xfrm>
        </p:spPr>
        <p:txBody>
          <a:bodyPr/>
          <a:lstStyle/>
          <a:p>
            <a:r>
              <a:rPr lang="en-US"/>
              <a:t>WHAT TO EXPECT</a:t>
            </a:r>
          </a:p>
        </p:txBody>
      </p:sp>
      <p:pic>
        <p:nvPicPr>
          <p:cNvPr id="13" name="Picture 12" descr="A person serving food at a cafeteria&#10;&#10;AI-generated content may be incorrect.">
            <a:extLst>
              <a:ext uri="{FF2B5EF4-FFF2-40B4-BE49-F238E27FC236}">
                <a16:creationId xmlns:a16="http://schemas.microsoft.com/office/drawing/2014/main" id="{454B4463-ECF4-E366-E912-88BBF8D5A7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420" y="957925"/>
            <a:ext cx="3796325" cy="2530883"/>
          </a:xfrm>
          <a:prstGeom prst="rect">
            <a:avLst/>
          </a:prstGeom>
        </p:spPr>
      </p:pic>
      <p:pic>
        <p:nvPicPr>
          <p:cNvPr id="15" name="Picture 14" descr="A couple of girls sitting on a bench&#10;&#10;AI-generated content may be incorrect.">
            <a:extLst>
              <a:ext uri="{FF2B5EF4-FFF2-40B4-BE49-F238E27FC236}">
                <a16:creationId xmlns:a16="http://schemas.microsoft.com/office/drawing/2014/main" id="{12F53A79-AF05-D419-6E04-EF6743086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9086" y="969647"/>
            <a:ext cx="3827039" cy="2551359"/>
          </a:xfrm>
          <a:prstGeom prst="rect">
            <a:avLst/>
          </a:prstGeom>
        </p:spPr>
      </p:pic>
      <p:pic>
        <p:nvPicPr>
          <p:cNvPr id="17" name="Picture 16" descr="A group of people in a room&#10;&#10;AI-generated content may be incorrect.">
            <a:extLst>
              <a:ext uri="{FF2B5EF4-FFF2-40B4-BE49-F238E27FC236}">
                <a16:creationId xmlns:a16="http://schemas.microsoft.com/office/drawing/2014/main" id="{020A52A8-62F0-CA84-4136-1D947D2B72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2827" y="3659010"/>
            <a:ext cx="3830547" cy="2551359"/>
          </a:xfrm>
          <a:prstGeom prst="rect">
            <a:avLst/>
          </a:prstGeom>
        </p:spPr>
      </p:pic>
      <p:pic>
        <p:nvPicPr>
          <p:cNvPr id="21" name="Picture 20" descr="A group of people outside a building&#10;&#10;AI-generated content may be incorrect.">
            <a:extLst>
              <a:ext uri="{FF2B5EF4-FFF2-40B4-BE49-F238E27FC236}">
                <a16:creationId xmlns:a16="http://schemas.microsoft.com/office/drawing/2014/main" id="{AD4A6D29-8F7E-8DB4-2853-70ED2346EA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8948" y="3659010"/>
            <a:ext cx="3782106" cy="2521404"/>
          </a:xfrm>
          <a:prstGeom prst="rect">
            <a:avLst/>
          </a:prstGeom>
        </p:spPr>
      </p:pic>
      <p:pic>
        <p:nvPicPr>
          <p:cNvPr id="23" name="Picture 22" descr="A person walking down a path in a garden&#10;&#10;AI-generated content may be incorrect.">
            <a:extLst>
              <a:ext uri="{FF2B5EF4-FFF2-40B4-BE49-F238E27FC236}">
                <a16:creationId xmlns:a16="http://schemas.microsoft.com/office/drawing/2014/main" id="{80F334CA-8A80-9393-7E99-9FD8ABA191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420" y="3649531"/>
            <a:ext cx="3796325" cy="2530883"/>
          </a:xfrm>
          <a:prstGeom prst="rect">
            <a:avLst/>
          </a:prstGeom>
        </p:spPr>
      </p:pic>
      <p:pic>
        <p:nvPicPr>
          <p:cNvPr id="29" name="Picture 28" descr="A group of people eating at a table&#10;&#10;AI-generated content may be incorrect.">
            <a:extLst>
              <a:ext uri="{FF2B5EF4-FFF2-40B4-BE49-F238E27FC236}">
                <a16:creationId xmlns:a16="http://schemas.microsoft.com/office/drawing/2014/main" id="{137E45FF-B282-2B8C-6104-764E0F6A10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84550" y="960702"/>
            <a:ext cx="3827039" cy="2551359"/>
          </a:xfrm>
          <a:prstGeom prst="rect">
            <a:avLst/>
          </a:prstGeom>
        </p:spPr>
      </p:pic>
    </p:spTree>
    <p:extLst>
      <p:ext uri="{BB962C8B-B14F-4D97-AF65-F5344CB8AC3E}">
        <p14:creationId xmlns:p14="http://schemas.microsoft.com/office/powerpoint/2010/main" val="383328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0C858-436B-326C-43F3-842C843006E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202FA98-651C-D799-3B27-1CC6618CE94C}"/>
              </a:ext>
            </a:extLst>
          </p:cNvPr>
          <p:cNvSpPr>
            <a:spLocks noGrp="1"/>
          </p:cNvSpPr>
          <p:nvPr>
            <p:ph type="body" idx="13"/>
          </p:nvPr>
        </p:nvSpPr>
        <p:spPr>
          <a:xfrm>
            <a:off x="407988" y="1012547"/>
            <a:ext cx="5616294" cy="2181993"/>
          </a:xfrm>
        </p:spPr>
        <p:txBody>
          <a:bodyPr>
            <a:noAutofit/>
          </a:bodyPr>
          <a:lstStyle/>
          <a:p>
            <a:r>
              <a:rPr lang="en-GB"/>
              <a:t>At Outward Bound, learning happens through experience. Out in the wild, pupils face real challenges and discover what they’re made of.</a:t>
            </a:r>
          </a:p>
          <a:p>
            <a:r>
              <a:rPr lang="en-GB"/>
              <a:t>Guided by expert instructors, they’ll step beyond the classroom. Hike, climb, camp, canoe. Not just for the thrill, but to build character, confidence and resilience.</a:t>
            </a:r>
          </a:p>
        </p:txBody>
      </p:sp>
      <p:sp>
        <p:nvSpPr>
          <p:cNvPr id="5" name="Title 4">
            <a:extLst>
              <a:ext uri="{FF2B5EF4-FFF2-40B4-BE49-F238E27FC236}">
                <a16:creationId xmlns:a16="http://schemas.microsoft.com/office/drawing/2014/main" id="{F68D1F0C-A5CD-7173-CF53-B48F60E35271}"/>
              </a:ext>
            </a:extLst>
          </p:cNvPr>
          <p:cNvSpPr>
            <a:spLocks noGrp="1"/>
          </p:cNvSpPr>
          <p:nvPr>
            <p:ph type="ctrTitle"/>
          </p:nvPr>
        </p:nvSpPr>
        <p:spPr>
          <a:xfrm>
            <a:off x="407988" y="368300"/>
            <a:ext cx="5133072" cy="512961"/>
          </a:xfrm>
        </p:spPr>
        <p:txBody>
          <a:bodyPr/>
          <a:lstStyle/>
          <a:p>
            <a:r>
              <a:rPr lang="en-US"/>
              <a:t>LIFE AWAY FROM CENTRE</a:t>
            </a:r>
          </a:p>
        </p:txBody>
      </p:sp>
      <p:pic>
        <p:nvPicPr>
          <p:cNvPr id="9" name="Picture 8" descr="A person jumping off a rock&#10;&#10;AI-generated content may be incorrect.">
            <a:extLst>
              <a:ext uri="{FF2B5EF4-FFF2-40B4-BE49-F238E27FC236}">
                <a16:creationId xmlns:a16="http://schemas.microsoft.com/office/drawing/2014/main" id="{15433598-453A-EBC2-FA64-5B2F8AD8454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24281" y="5128566"/>
            <a:ext cx="1912241" cy="1606625"/>
          </a:xfrm>
          <a:prstGeom prst="rect">
            <a:avLst/>
          </a:prstGeom>
        </p:spPr>
      </p:pic>
      <p:pic>
        <p:nvPicPr>
          <p:cNvPr id="13" name="Picture 12" descr="A person wearing a helmet and red jacket&#10;&#10;AI-generated content may be incorrect.">
            <a:extLst>
              <a:ext uri="{FF2B5EF4-FFF2-40B4-BE49-F238E27FC236}">
                <a16:creationId xmlns:a16="http://schemas.microsoft.com/office/drawing/2014/main" id="{ACEA3951-6A09-A7B2-40E4-829026E69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4282" y="297368"/>
            <a:ext cx="3998907" cy="2665938"/>
          </a:xfrm>
          <a:prstGeom prst="rect">
            <a:avLst/>
          </a:prstGeom>
        </p:spPr>
      </p:pic>
      <p:pic>
        <p:nvPicPr>
          <p:cNvPr id="17" name="Picture 16" descr="A group of people carrying a large green tent&#10;&#10;AI-generated content may be incorrect.">
            <a:extLst>
              <a:ext uri="{FF2B5EF4-FFF2-40B4-BE49-F238E27FC236}">
                <a16:creationId xmlns:a16="http://schemas.microsoft.com/office/drawing/2014/main" id="{E9E2E021-8970-38B4-D878-DF7785AC04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4282" y="3072129"/>
            <a:ext cx="2976205" cy="1984136"/>
          </a:xfrm>
          <a:prstGeom prst="rect">
            <a:avLst/>
          </a:prstGeom>
        </p:spPr>
      </p:pic>
      <p:pic>
        <p:nvPicPr>
          <p:cNvPr id="21" name="Picture 20" descr="A group of people in a tent&#10;&#10;AI-generated content may be incorrect.">
            <a:extLst>
              <a:ext uri="{FF2B5EF4-FFF2-40B4-BE49-F238E27FC236}">
                <a16:creationId xmlns:a16="http://schemas.microsoft.com/office/drawing/2014/main" id="{9D4917A7-C7C7-5DA1-EC00-7403BA4061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81494" y="3089180"/>
            <a:ext cx="2950628" cy="1967085"/>
          </a:xfrm>
          <a:prstGeom prst="rect">
            <a:avLst/>
          </a:prstGeom>
        </p:spPr>
      </p:pic>
      <p:pic>
        <p:nvPicPr>
          <p:cNvPr id="23" name="Picture 22" descr="A group of people in blue jackets&#10;&#10;AI-generated content may be incorrect.">
            <a:extLst>
              <a:ext uri="{FF2B5EF4-FFF2-40B4-BE49-F238E27FC236}">
                <a16:creationId xmlns:a16="http://schemas.microsoft.com/office/drawing/2014/main" id="{E454B6A6-80F2-318D-DC05-95184C3C49C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090337" y="5128566"/>
            <a:ext cx="1912240" cy="1606625"/>
          </a:xfrm>
          <a:prstGeom prst="rect">
            <a:avLst/>
          </a:prstGeom>
        </p:spPr>
      </p:pic>
      <p:pic>
        <p:nvPicPr>
          <p:cNvPr id="25" name="Picture 24" descr="A person climbing a rock wall&#10;&#10;AI-generated content may be incorrect.">
            <a:extLst>
              <a:ext uri="{FF2B5EF4-FFF2-40B4-BE49-F238E27FC236}">
                <a16:creationId xmlns:a16="http://schemas.microsoft.com/office/drawing/2014/main" id="{A744AF0B-2FE0-8E9D-4833-5C4F2CA45589}"/>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154751" y="5128566"/>
            <a:ext cx="1877371" cy="1599256"/>
          </a:xfrm>
          <a:prstGeom prst="rect">
            <a:avLst/>
          </a:prstGeom>
        </p:spPr>
      </p:pic>
      <p:pic>
        <p:nvPicPr>
          <p:cNvPr id="27" name="Picture 26" descr="A group of kids in water&#10;&#10;AI-generated content may be incorrect.">
            <a:extLst>
              <a:ext uri="{FF2B5EF4-FFF2-40B4-BE49-F238E27FC236}">
                <a16:creationId xmlns:a16="http://schemas.microsoft.com/office/drawing/2014/main" id="{E11E42EC-F27B-9914-5A10-60FB90D352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6422" y="2975029"/>
            <a:ext cx="2676070" cy="1784046"/>
          </a:xfrm>
          <a:prstGeom prst="rect">
            <a:avLst/>
          </a:prstGeom>
        </p:spPr>
      </p:pic>
      <p:pic>
        <p:nvPicPr>
          <p:cNvPr id="31" name="Picture 30" descr="A child climbing a ladder in water&#10;&#10;AI-generated content may be incorrect.">
            <a:extLst>
              <a:ext uri="{FF2B5EF4-FFF2-40B4-BE49-F238E27FC236}">
                <a16:creationId xmlns:a16="http://schemas.microsoft.com/office/drawing/2014/main" id="{1FF92342-CA55-FD0C-C401-6E09D2BF3DA5}"/>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0154751" y="309091"/>
            <a:ext cx="1837958" cy="2665938"/>
          </a:xfrm>
          <a:prstGeom prst="rect">
            <a:avLst/>
          </a:prstGeom>
        </p:spPr>
      </p:pic>
      <p:pic>
        <p:nvPicPr>
          <p:cNvPr id="35" name="Picture 34" descr="Two men in a kayak&#10;&#10;AI-generated content may be incorrect.">
            <a:extLst>
              <a:ext uri="{FF2B5EF4-FFF2-40B4-BE49-F238E27FC236}">
                <a16:creationId xmlns:a16="http://schemas.microsoft.com/office/drawing/2014/main" id="{ECC6BFAF-02B8-21B7-F781-5A4C1F0FCDC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6422" y="4903699"/>
            <a:ext cx="2676070" cy="1784600"/>
          </a:xfrm>
          <a:prstGeom prst="rect">
            <a:avLst/>
          </a:prstGeom>
        </p:spPr>
      </p:pic>
      <p:pic>
        <p:nvPicPr>
          <p:cNvPr id="37" name="Picture 36" descr="A person lying on a rock with water splashing&#10;&#10;AI-generated content may be incorrect.">
            <a:extLst>
              <a:ext uri="{FF2B5EF4-FFF2-40B4-BE49-F238E27FC236}">
                <a16:creationId xmlns:a16="http://schemas.microsoft.com/office/drawing/2014/main" id="{D5E2E935-960A-8988-A481-03B1FDEEBD8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074054" y="2975029"/>
            <a:ext cx="2675389" cy="1784046"/>
          </a:xfrm>
          <a:prstGeom prst="rect">
            <a:avLst/>
          </a:prstGeom>
        </p:spPr>
      </p:pic>
      <p:pic>
        <p:nvPicPr>
          <p:cNvPr id="39" name="Picture 38" descr="A child wearing a helmet&#10;&#10;AI-generated content may be incorrect.">
            <a:extLst>
              <a:ext uri="{FF2B5EF4-FFF2-40B4-BE49-F238E27FC236}">
                <a16:creationId xmlns:a16="http://schemas.microsoft.com/office/drawing/2014/main" id="{3153889B-3C2C-2F40-DD77-36F7D18527D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74053" y="4891976"/>
            <a:ext cx="2676069" cy="1784046"/>
          </a:xfrm>
          <a:prstGeom prst="rect">
            <a:avLst/>
          </a:prstGeom>
        </p:spPr>
      </p:pic>
      <p:pic>
        <p:nvPicPr>
          <p:cNvPr id="41" name="Picture 40" descr="A person wearing a helmet climbing a rock wall&#10;&#10;AI-generated content may be incorrect.">
            <a:extLst>
              <a:ext uri="{FF2B5EF4-FFF2-40B4-BE49-F238E27FC236}">
                <a16:creationId xmlns:a16="http://schemas.microsoft.com/office/drawing/2014/main" id="{1EEF3181-EA8E-9ED2-595C-D96E13E91D81}"/>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10154752" y="5128566"/>
            <a:ext cx="1877370" cy="1606625"/>
          </a:xfrm>
          <a:prstGeom prst="rect">
            <a:avLst/>
          </a:prstGeom>
        </p:spPr>
      </p:pic>
    </p:spTree>
    <p:extLst>
      <p:ext uri="{BB962C8B-B14F-4D97-AF65-F5344CB8AC3E}">
        <p14:creationId xmlns:p14="http://schemas.microsoft.com/office/powerpoint/2010/main" val="87891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C16C-B507-D661-7532-B917E1B06F6B}"/>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3A0BFB5-DE7B-EA04-D81F-04DF73FC9AC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902245" y="0"/>
            <a:ext cx="5289755" cy="6858000"/>
          </a:xfrm>
        </p:spPr>
      </p:pic>
      <p:sp>
        <p:nvSpPr>
          <p:cNvPr id="4" name="Text Placeholder 3">
            <a:extLst>
              <a:ext uri="{FF2B5EF4-FFF2-40B4-BE49-F238E27FC236}">
                <a16:creationId xmlns:a16="http://schemas.microsoft.com/office/drawing/2014/main" id="{6A071A34-798B-DA15-810D-A5679103318D}"/>
              </a:ext>
            </a:extLst>
          </p:cNvPr>
          <p:cNvSpPr>
            <a:spLocks noGrp="1"/>
          </p:cNvSpPr>
          <p:nvPr>
            <p:ph type="body" idx="13"/>
          </p:nvPr>
        </p:nvSpPr>
        <p:spPr>
          <a:xfrm>
            <a:off x="407988" y="1247007"/>
            <a:ext cx="5616294" cy="3766110"/>
          </a:xfrm>
        </p:spPr>
        <p:txBody>
          <a:bodyPr>
            <a:noAutofit/>
          </a:bodyPr>
          <a:lstStyle/>
          <a:p>
            <a:pPr fontAlgn="base"/>
            <a:r>
              <a:rPr lang="en-GB"/>
              <a:t>​</a:t>
            </a:r>
            <a:endParaRPr lang="en-GB" sz="2000"/>
          </a:p>
          <a:p>
            <a:pPr fontAlgn="base">
              <a:spcBef>
                <a:spcPts val="0"/>
              </a:spcBef>
            </a:pPr>
            <a:r>
              <a:rPr lang="en-GB" sz="2000"/>
              <a:t> 7.00am            – wake up, wash, dress, breakfast​</a:t>
            </a:r>
          </a:p>
          <a:p>
            <a:pPr fontAlgn="base">
              <a:spcBef>
                <a:spcPts val="0"/>
              </a:spcBef>
            </a:pPr>
            <a:r>
              <a:rPr lang="en-GB" sz="2000"/>
              <a:t>​</a:t>
            </a:r>
          </a:p>
          <a:p>
            <a:pPr fontAlgn="base">
              <a:spcBef>
                <a:spcPts val="0"/>
              </a:spcBef>
            </a:pPr>
            <a:r>
              <a:rPr lang="en-GB" sz="2000"/>
              <a:t> 8.30am            – morning meeting (teachers)​</a:t>
            </a:r>
          </a:p>
          <a:p>
            <a:pPr fontAlgn="base">
              <a:spcBef>
                <a:spcPts val="0"/>
              </a:spcBef>
            </a:pPr>
            <a:r>
              <a:rPr lang="en-GB" sz="2000"/>
              <a:t>​</a:t>
            </a:r>
          </a:p>
          <a:p>
            <a:pPr fontAlgn="base">
              <a:spcBef>
                <a:spcPts val="0"/>
              </a:spcBef>
            </a:pPr>
            <a:r>
              <a:rPr lang="en-GB" sz="2000"/>
              <a:t> 9.00am - 5pm  – full day of adventure learning​</a:t>
            </a:r>
          </a:p>
          <a:p>
            <a:pPr fontAlgn="base">
              <a:spcBef>
                <a:spcPts val="0"/>
              </a:spcBef>
            </a:pPr>
            <a:r>
              <a:rPr lang="en-GB" sz="2000"/>
              <a:t>​</a:t>
            </a:r>
          </a:p>
          <a:p>
            <a:pPr fontAlgn="base">
              <a:spcBef>
                <a:spcPts val="0"/>
              </a:spcBef>
            </a:pPr>
            <a:r>
              <a:rPr lang="en-GB" sz="2000"/>
              <a:t> 5.30pm            – evening meal​</a:t>
            </a:r>
          </a:p>
          <a:p>
            <a:pPr fontAlgn="base">
              <a:spcBef>
                <a:spcPts val="0"/>
              </a:spcBef>
            </a:pPr>
            <a:r>
              <a:rPr lang="en-GB" sz="2000"/>
              <a:t>​</a:t>
            </a:r>
          </a:p>
          <a:p>
            <a:pPr fontAlgn="base">
              <a:spcBef>
                <a:spcPts val="0"/>
              </a:spcBef>
            </a:pPr>
            <a:r>
              <a:rPr lang="en-GB" sz="2000"/>
              <a:t> 7.00pm            – evening session​</a:t>
            </a:r>
          </a:p>
          <a:p>
            <a:pPr fontAlgn="base">
              <a:spcBef>
                <a:spcPts val="0"/>
              </a:spcBef>
            </a:pPr>
            <a:r>
              <a:rPr lang="en-GB" sz="2000"/>
              <a:t>​</a:t>
            </a:r>
          </a:p>
          <a:p>
            <a:pPr fontAlgn="base">
              <a:spcBef>
                <a:spcPts val="0"/>
              </a:spcBef>
            </a:pPr>
            <a:r>
              <a:rPr lang="en-GB" sz="2000"/>
              <a:t> 8.30pm            – free time, then bed</a:t>
            </a:r>
          </a:p>
          <a:p>
            <a:pPr fontAlgn="base"/>
            <a:endParaRPr lang="en-GB" sz="1400"/>
          </a:p>
        </p:txBody>
      </p:sp>
      <p:sp>
        <p:nvSpPr>
          <p:cNvPr id="5" name="Title 4">
            <a:extLst>
              <a:ext uri="{FF2B5EF4-FFF2-40B4-BE49-F238E27FC236}">
                <a16:creationId xmlns:a16="http://schemas.microsoft.com/office/drawing/2014/main" id="{EDCC856A-8723-F80B-4F69-A80269ABC586}"/>
              </a:ext>
            </a:extLst>
          </p:cNvPr>
          <p:cNvSpPr>
            <a:spLocks noGrp="1"/>
          </p:cNvSpPr>
          <p:nvPr>
            <p:ph type="ctrTitle"/>
          </p:nvPr>
        </p:nvSpPr>
        <p:spPr>
          <a:xfrm>
            <a:off x="407988" y="368300"/>
            <a:ext cx="2992614" cy="512961"/>
          </a:xfrm>
        </p:spPr>
        <p:txBody>
          <a:bodyPr/>
          <a:lstStyle/>
          <a:p>
            <a:r>
              <a:rPr lang="en-US"/>
              <a:t>A typical day</a:t>
            </a:r>
          </a:p>
        </p:txBody>
      </p:sp>
      <p:sp>
        <p:nvSpPr>
          <p:cNvPr id="8" name="Rectangle 7">
            <a:extLst>
              <a:ext uri="{FF2B5EF4-FFF2-40B4-BE49-F238E27FC236}">
                <a16:creationId xmlns:a16="http://schemas.microsoft.com/office/drawing/2014/main" id="{3DDB3CD9-1BDC-7B93-81D8-A78774B922AC}"/>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42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F84EE-A2BD-61A8-CCF1-0C2570856508}"/>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3E98624-A848-4D6D-C432-063C399C308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643443" y="0"/>
            <a:ext cx="5548557" cy="6858000"/>
          </a:xfrm>
        </p:spPr>
      </p:pic>
      <p:sp>
        <p:nvSpPr>
          <p:cNvPr id="4" name="Text Placeholder 3">
            <a:extLst>
              <a:ext uri="{FF2B5EF4-FFF2-40B4-BE49-F238E27FC236}">
                <a16:creationId xmlns:a16="http://schemas.microsoft.com/office/drawing/2014/main" id="{550ACFF1-3E36-6864-E8E9-5A2F41B4CB32}"/>
              </a:ext>
            </a:extLst>
          </p:cNvPr>
          <p:cNvSpPr>
            <a:spLocks noGrp="1"/>
          </p:cNvSpPr>
          <p:nvPr>
            <p:ph type="body" idx="13"/>
          </p:nvPr>
        </p:nvSpPr>
        <p:spPr>
          <a:xfrm>
            <a:off x="484188" y="2204950"/>
            <a:ext cx="5616294" cy="3766110"/>
          </a:xfrm>
        </p:spPr>
        <p:txBody>
          <a:bodyPr vert="horz" lIns="0" tIns="0" rIns="0" bIns="0" rtlCol="0" anchor="t">
            <a:noAutofit/>
          </a:bodyPr>
          <a:lstStyle/>
          <a:p>
            <a:pPr>
              <a:spcBef>
                <a:spcPts val="0"/>
              </a:spcBef>
            </a:pPr>
            <a:r>
              <a:rPr lang="en-GB" sz="2000">
                <a:latin typeface="Arial"/>
                <a:cs typeface="Arial"/>
              </a:rPr>
              <a:t> 7.00am            – wake up, wash, dress, breakfast </a:t>
            </a:r>
            <a:endParaRPr lang="en-US" sz="2000">
              <a:latin typeface="Arial"/>
              <a:cs typeface="Arial"/>
            </a:endParaRPr>
          </a:p>
          <a:p>
            <a:pPr>
              <a:spcBef>
                <a:spcPts val="0"/>
              </a:spcBef>
            </a:pPr>
            <a:endParaRPr lang="en-US" sz="2000">
              <a:latin typeface="Arial"/>
              <a:cs typeface="Arial"/>
            </a:endParaRPr>
          </a:p>
          <a:p>
            <a:pPr>
              <a:spcBef>
                <a:spcPts val="0"/>
              </a:spcBef>
            </a:pPr>
            <a:r>
              <a:rPr lang="en-GB" sz="2000">
                <a:latin typeface="Arial"/>
                <a:cs typeface="Arial"/>
              </a:rPr>
              <a:t> 8.30am            – morning meeting (teachers) </a:t>
            </a:r>
            <a:endParaRPr lang="en-US" sz="2000">
              <a:latin typeface="Arial"/>
              <a:cs typeface="Arial"/>
            </a:endParaRPr>
          </a:p>
          <a:p>
            <a:pPr>
              <a:spcBef>
                <a:spcPts val="0"/>
              </a:spcBef>
            </a:pPr>
            <a:endParaRPr lang="en-US" sz="2000">
              <a:latin typeface="Arial"/>
              <a:cs typeface="Arial"/>
            </a:endParaRPr>
          </a:p>
          <a:p>
            <a:pPr>
              <a:spcBef>
                <a:spcPts val="0"/>
              </a:spcBef>
            </a:pPr>
            <a:r>
              <a:rPr lang="en-GB" sz="2000">
                <a:latin typeface="Arial"/>
                <a:cs typeface="Arial"/>
              </a:rPr>
              <a:t> 9.00am - 5pm  – full day of adventure learning </a:t>
            </a:r>
            <a:endParaRPr lang="en-US" sz="2000">
              <a:latin typeface="Arial"/>
              <a:cs typeface="Arial"/>
            </a:endParaRPr>
          </a:p>
          <a:p>
            <a:pPr>
              <a:spcBef>
                <a:spcPts val="0"/>
              </a:spcBef>
            </a:pPr>
            <a:endParaRPr lang="en-US" sz="2000">
              <a:latin typeface="Arial"/>
              <a:cs typeface="Arial"/>
            </a:endParaRPr>
          </a:p>
          <a:p>
            <a:pPr>
              <a:spcBef>
                <a:spcPts val="0"/>
              </a:spcBef>
            </a:pPr>
            <a:r>
              <a:rPr lang="en-GB" sz="2000">
                <a:latin typeface="Arial"/>
                <a:cs typeface="Arial"/>
              </a:rPr>
              <a:t> 5.30pm            – evening meal </a:t>
            </a:r>
            <a:endParaRPr lang="en-US" sz="2000">
              <a:latin typeface="Arial"/>
              <a:cs typeface="Arial"/>
            </a:endParaRPr>
          </a:p>
          <a:p>
            <a:pPr>
              <a:spcBef>
                <a:spcPts val="0"/>
              </a:spcBef>
            </a:pPr>
            <a:endParaRPr lang="en-US" sz="2000">
              <a:latin typeface="Arial"/>
              <a:cs typeface="Arial"/>
            </a:endParaRPr>
          </a:p>
          <a:p>
            <a:pPr>
              <a:spcBef>
                <a:spcPts val="0"/>
              </a:spcBef>
            </a:pPr>
            <a:r>
              <a:rPr lang="en-GB" sz="2000">
                <a:latin typeface="Arial"/>
                <a:cs typeface="Arial"/>
              </a:rPr>
              <a:t> 7.00pm            – evening session </a:t>
            </a:r>
            <a:endParaRPr lang="en-US" sz="2000">
              <a:latin typeface="Arial"/>
              <a:cs typeface="Arial"/>
            </a:endParaRPr>
          </a:p>
          <a:p>
            <a:pPr>
              <a:spcBef>
                <a:spcPts val="0"/>
              </a:spcBef>
            </a:pPr>
            <a:endParaRPr lang="en-US" sz="2000">
              <a:latin typeface="Arial"/>
              <a:cs typeface="Arial"/>
            </a:endParaRPr>
          </a:p>
          <a:p>
            <a:pPr>
              <a:spcBef>
                <a:spcPts val="0"/>
              </a:spcBef>
            </a:pPr>
            <a:r>
              <a:rPr lang="en-GB" sz="2000">
                <a:latin typeface="Arial"/>
                <a:cs typeface="Arial"/>
              </a:rPr>
              <a:t> 8.30pm            – free time, then bed</a:t>
            </a:r>
            <a:endParaRPr lang="en-GB"/>
          </a:p>
          <a:p>
            <a:pPr fontAlgn="base"/>
            <a:endParaRPr lang="en-GB" sz="1400"/>
          </a:p>
        </p:txBody>
      </p:sp>
      <p:sp>
        <p:nvSpPr>
          <p:cNvPr id="8" name="Rectangle 7">
            <a:extLst>
              <a:ext uri="{FF2B5EF4-FFF2-40B4-BE49-F238E27FC236}">
                <a16:creationId xmlns:a16="http://schemas.microsoft.com/office/drawing/2014/main" id="{45A58FB3-E6E8-2031-60F4-77FD270A1A35}"/>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11F63A9B-0F7A-E718-8798-54C0E0DCAE2C}"/>
              </a:ext>
            </a:extLst>
          </p:cNvPr>
          <p:cNvSpPr txBox="1">
            <a:spLocks/>
          </p:cNvSpPr>
          <p:nvPr/>
        </p:nvSpPr>
        <p:spPr>
          <a:xfrm>
            <a:off x="407988" y="575129"/>
            <a:ext cx="2992614" cy="512961"/>
          </a:xfrm>
          <a:prstGeom prst="rect">
            <a:avLst/>
          </a:prstGeom>
          <a:noFill/>
        </p:spPr>
        <p:txBody>
          <a:bodyPr vert="horz" wrap="none" lIns="0" tIns="0" rIns="0" bIns="0" rtlCol="0" anchor="t" anchorCtr="0">
            <a:spAutoFit/>
          </a:bodyPr>
          <a:lstStyle>
            <a:lvl1pPr algn="l" defTabSz="914400" rtl="0" eaLnBrk="1" latinLnBrk="0" hangingPunct="1">
              <a:lnSpc>
                <a:spcPts val="4000"/>
              </a:lnSpc>
              <a:spcBef>
                <a:spcPct val="0"/>
              </a:spcBef>
              <a:buNone/>
              <a:defRPr sz="4000" b="1" i="0" kern="1200" cap="all" spc="-100" baseline="0">
                <a:solidFill>
                  <a:srgbClr val="2E7E88"/>
                </a:solidFill>
                <a:latin typeface="Arial Narrow" panose="020B0604020202020204" pitchFamily="34" charset="0"/>
                <a:ea typeface="+mj-ea"/>
                <a:cs typeface="Arial Narrow" panose="020B0604020202020204" pitchFamily="34" charset="0"/>
              </a:defRPr>
            </a:lvl1pPr>
          </a:lstStyle>
          <a:p>
            <a:r>
              <a:rPr lang="en-US"/>
              <a:t>A typical day</a:t>
            </a:r>
          </a:p>
        </p:txBody>
      </p:sp>
    </p:spTree>
    <p:extLst>
      <p:ext uri="{BB962C8B-B14F-4D97-AF65-F5344CB8AC3E}">
        <p14:creationId xmlns:p14="http://schemas.microsoft.com/office/powerpoint/2010/main" val="379643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E5D05A-82CB-1843-0450-F84AAA3AD77D}"/>
              </a:ext>
            </a:extLst>
          </p:cNvPr>
          <p:cNvPicPr>
            <a:picLocks noChangeAspect="1"/>
          </p:cNvPicPr>
          <p:nvPr/>
        </p:nvPicPr>
        <p:blipFill>
          <a:blip r:embed="rId2"/>
          <a:stretch>
            <a:fillRect/>
          </a:stretch>
        </p:blipFill>
        <p:spPr>
          <a:xfrm>
            <a:off x="876300" y="-215931"/>
            <a:ext cx="10007600" cy="7073931"/>
          </a:xfrm>
          <a:prstGeom prst="rect">
            <a:avLst/>
          </a:prstGeom>
          <a:noFill/>
        </p:spPr>
      </p:pic>
    </p:spTree>
    <p:extLst>
      <p:ext uri="{BB962C8B-B14F-4D97-AF65-F5344CB8AC3E}">
        <p14:creationId xmlns:p14="http://schemas.microsoft.com/office/powerpoint/2010/main" val="303859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75B6CD-C617-D9CB-2AAD-BC4FDA2B8C06}"/>
              </a:ext>
            </a:extLst>
          </p:cNvPr>
          <p:cNvSpPr>
            <a:spLocks noGrp="1"/>
          </p:cNvSpPr>
          <p:nvPr>
            <p:ph type="body" sz="quarter" idx="12"/>
          </p:nvPr>
        </p:nvSpPr>
        <p:spPr/>
        <p:txBody>
          <a:bodyPr/>
          <a:lstStyle/>
          <a:p>
            <a:pPr fontAlgn="base"/>
            <a:r>
              <a:rPr lang="en-GB" sz="1800" b="0" i="1"/>
              <a:t>"We choose Outward Bound because it goes far beyond outdoor activities. It’s the intentional focus on character development, resilience, and values-led learning that sets it apart. The programmes are thoughtfully designed to challenge students in a way that builds self-belief, leadership, and a sense of responsibility not just for themselves, but for others."</a:t>
            </a:r>
            <a:r>
              <a:rPr lang="en-GB" sz="1800" b="0"/>
              <a:t>​</a:t>
            </a:r>
          </a:p>
          <a:p>
            <a:pPr fontAlgn="base"/>
            <a:r>
              <a:rPr lang="en-GB" sz="1800" b="0"/>
              <a:t>Kath </a:t>
            </a:r>
            <a:r>
              <a:rPr lang="en-GB" sz="1800" b="0" err="1"/>
              <a:t>Pidgon</a:t>
            </a:r>
            <a:r>
              <a:rPr lang="en-GB" sz="1800" b="0"/>
              <a:t> - Deputy Headteacher</a:t>
            </a:r>
            <a:endParaRPr lang="en-US" sz="1800" b="0"/>
          </a:p>
          <a:p>
            <a:endParaRPr lang="en-US" sz="1800"/>
          </a:p>
        </p:txBody>
      </p:sp>
      <p:pic>
        <p:nvPicPr>
          <p:cNvPr id="7" name="Picture Placeholder 6" descr="A child with a backpack&#10;&#10;AI-generated content may be incorrect.">
            <a:extLst>
              <a:ext uri="{FF2B5EF4-FFF2-40B4-BE49-F238E27FC236}">
                <a16:creationId xmlns:a16="http://schemas.microsoft.com/office/drawing/2014/main" id="{9B43D1A8-CCBF-F2E2-F1CF-B4B088F569B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4" name="Picture 3" descr="A white quote on a blue background&#10;&#10;AI-generated content may be incorrect.">
            <a:extLst>
              <a:ext uri="{FF2B5EF4-FFF2-40B4-BE49-F238E27FC236}">
                <a16:creationId xmlns:a16="http://schemas.microsoft.com/office/drawing/2014/main" id="{DFA3EB76-06BA-09DD-B646-D2570EAD8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9892" y="1187915"/>
            <a:ext cx="648000" cy="648000"/>
          </a:xfrm>
          <a:prstGeom prst="rect">
            <a:avLst/>
          </a:prstGeom>
        </p:spPr>
      </p:pic>
      <p:pic>
        <p:nvPicPr>
          <p:cNvPr id="5" name="Picture 4" descr="A white quote marks on a blue background&#10;&#10;AI-generated content may be incorrect.">
            <a:extLst>
              <a:ext uri="{FF2B5EF4-FFF2-40B4-BE49-F238E27FC236}">
                <a16:creationId xmlns:a16="http://schemas.microsoft.com/office/drawing/2014/main" id="{F2D414E0-8434-1414-C988-793135DBC1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01088" y="5114364"/>
            <a:ext cx="648000" cy="648000"/>
          </a:xfrm>
          <a:prstGeom prst="rect">
            <a:avLst/>
          </a:prstGeom>
        </p:spPr>
      </p:pic>
    </p:spTree>
    <p:extLst>
      <p:ext uri="{BB962C8B-B14F-4D97-AF65-F5344CB8AC3E}">
        <p14:creationId xmlns:p14="http://schemas.microsoft.com/office/powerpoint/2010/main" val="316088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D85FC-0491-5CF5-143B-598DE64FD10F}"/>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DF0B64B-9996-2450-C6B4-9485492F566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775939" y="0"/>
            <a:ext cx="5416061" cy="6858000"/>
          </a:xfrm>
        </p:spPr>
      </p:pic>
      <p:sp>
        <p:nvSpPr>
          <p:cNvPr id="4" name="Text Placeholder 3">
            <a:extLst>
              <a:ext uri="{FF2B5EF4-FFF2-40B4-BE49-F238E27FC236}">
                <a16:creationId xmlns:a16="http://schemas.microsoft.com/office/drawing/2014/main" id="{21C36BB9-5760-AB62-EC41-BA8ECBEE496E}"/>
              </a:ext>
            </a:extLst>
          </p:cNvPr>
          <p:cNvSpPr>
            <a:spLocks noGrp="1"/>
          </p:cNvSpPr>
          <p:nvPr>
            <p:ph type="body" idx="13"/>
          </p:nvPr>
        </p:nvSpPr>
        <p:spPr>
          <a:xfrm>
            <a:off x="407988" y="1247007"/>
            <a:ext cx="5616294" cy="3766110"/>
          </a:xfrm>
        </p:spPr>
        <p:txBody>
          <a:bodyPr>
            <a:noAutofit/>
          </a:bodyPr>
          <a:lstStyle/>
          <a:p>
            <a:pPr fontAlgn="base"/>
            <a:r>
              <a:rPr lang="en-GB" sz="1400" b="1"/>
              <a:t>Teacher to add in information specific to travel timings etc.</a:t>
            </a:r>
            <a:endParaRPr lang="en-GB" sz="1400"/>
          </a:p>
          <a:p>
            <a:pPr fontAlgn="base"/>
            <a:endParaRPr lang="en-GB" sz="1400"/>
          </a:p>
        </p:txBody>
      </p:sp>
      <p:sp>
        <p:nvSpPr>
          <p:cNvPr id="5" name="Title 4">
            <a:extLst>
              <a:ext uri="{FF2B5EF4-FFF2-40B4-BE49-F238E27FC236}">
                <a16:creationId xmlns:a16="http://schemas.microsoft.com/office/drawing/2014/main" id="{827C0B94-B32E-675D-2B61-E0F32E8A80AC}"/>
              </a:ext>
            </a:extLst>
          </p:cNvPr>
          <p:cNvSpPr>
            <a:spLocks noGrp="1"/>
          </p:cNvSpPr>
          <p:nvPr>
            <p:ph type="ctrTitle"/>
          </p:nvPr>
        </p:nvSpPr>
        <p:spPr>
          <a:xfrm>
            <a:off x="407988" y="368300"/>
            <a:ext cx="1572225" cy="512961"/>
          </a:xfrm>
        </p:spPr>
        <p:txBody>
          <a:bodyPr/>
          <a:lstStyle/>
          <a:p>
            <a:r>
              <a:rPr lang="en-US"/>
              <a:t>TRAVEL</a:t>
            </a:r>
          </a:p>
        </p:txBody>
      </p:sp>
      <p:sp>
        <p:nvSpPr>
          <p:cNvPr id="8" name="Rectangle 7">
            <a:extLst>
              <a:ext uri="{FF2B5EF4-FFF2-40B4-BE49-F238E27FC236}">
                <a16:creationId xmlns:a16="http://schemas.microsoft.com/office/drawing/2014/main" id="{B35CA72D-EB37-AD1E-E99A-6790EB3F5715}"/>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84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72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elping another person climb a rock wall&#10;&#10;AI-generated content may be incorrect.">
            <a:extLst>
              <a:ext uri="{FF2B5EF4-FFF2-40B4-BE49-F238E27FC236}">
                <a16:creationId xmlns:a16="http://schemas.microsoft.com/office/drawing/2014/main" id="{FF01CC0F-96DA-8339-6F44-45F916C314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5897" y="-1279013"/>
            <a:ext cx="14389510" cy="9593007"/>
          </a:xfrm>
          <a:prstGeom prst="rect">
            <a:avLst/>
          </a:prstGeom>
        </p:spPr>
      </p:pic>
    </p:spTree>
    <p:extLst>
      <p:ext uri="{BB962C8B-B14F-4D97-AF65-F5344CB8AC3E}">
        <p14:creationId xmlns:p14="http://schemas.microsoft.com/office/powerpoint/2010/main" val="362504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A4AF-716E-84BA-38EC-5840DE626B33}"/>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F4CF60A-F79E-A375-4D61-C695E727AE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881446" y="0"/>
            <a:ext cx="5310554" cy="6858000"/>
          </a:xfrm>
        </p:spPr>
      </p:pic>
      <p:sp>
        <p:nvSpPr>
          <p:cNvPr id="4" name="Text Placeholder 3">
            <a:extLst>
              <a:ext uri="{FF2B5EF4-FFF2-40B4-BE49-F238E27FC236}">
                <a16:creationId xmlns:a16="http://schemas.microsoft.com/office/drawing/2014/main" id="{9803D4DD-A536-67F5-2BD1-E001AFE2A602}"/>
              </a:ext>
            </a:extLst>
          </p:cNvPr>
          <p:cNvSpPr>
            <a:spLocks noGrp="1"/>
          </p:cNvSpPr>
          <p:nvPr>
            <p:ph type="body" idx="13"/>
          </p:nvPr>
        </p:nvSpPr>
        <p:spPr>
          <a:xfrm>
            <a:off x="407988" y="1247007"/>
            <a:ext cx="5616294" cy="3766110"/>
          </a:xfrm>
        </p:spPr>
        <p:txBody>
          <a:bodyPr>
            <a:noAutofit/>
          </a:bodyPr>
          <a:lstStyle/>
          <a:p>
            <a:pPr fontAlgn="base"/>
            <a:r>
              <a:rPr lang="en-GB" sz="1400" b="1"/>
              <a:t>Copy</a:t>
            </a:r>
            <a:endParaRPr lang="en-GB" sz="1400"/>
          </a:p>
          <a:p>
            <a:pPr fontAlgn="base"/>
            <a:endParaRPr lang="en-GB" sz="1400"/>
          </a:p>
        </p:txBody>
      </p:sp>
      <p:sp>
        <p:nvSpPr>
          <p:cNvPr id="5" name="Title 4">
            <a:extLst>
              <a:ext uri="{FF2B5EF4-FFF2-40B4-BE49-F238E27FC236}">
                <a16:creationId xmlns:a16="http://schemas.microsoft.com/office/drawing/2014/main" id="{D774BEAE-151A-584B-8354-66C30F4AE9E7}"/>
              </a:ext>
            </a:extLst>
          </p:cNvPr>
          <p:cNvSpPr>
            <a:spLocks noGrp="1"/>
          </p:cNvSpPr>
          <p:nvPr>
            <p:ph type="ctrTitle"/>
          </p:nvPr>
        </p:nvSpPr>
        <p:spPr>
          <a:xfrm>
            <a:off x="407988" y="368300"/>
            <a:ext cx="1102866" cy="512961"/>
          </a:xfrm>
        </p:spPr>
        <p:txBody>
          <a:bodyPr/>
          <a:lstStyle/>
          <a:p>
            <a:r>
              <a:rPr lang="en-US"/>
              <a:t>TITLE</a:t>
            </a:r>
          </a:p>
        </p:txBody>
      </p:sp>
      <p:sp>
        <p:nvSpPr>
          <p:cNvPr id="8" name="Rectangle 7">
            <a:extLst>
              <a:ext uri="{FF2B5EF4-FFF2-40B4-BE49-F238E27FC236}">
                <a16:creationId xmlns:a16="http://schemas.microsoft.com/office/drawing/2014/main" id="{A36D65CA-55A8-941E-0BD9-1A3E906C3BB2}"/>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0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9D833-8E52-1228-E1B7-B0D9F20ED527}"/>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C7B563B-5AAC-FC6D-9C53-A25D12B5061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928338" y="0"/>
            <a:ext cx="5438230" cy="6858000"/>
          </a:xfrm>
        </p:spPr>
      </p:pic>
      <p:sp>
        <p:nvSpPr>
          <p:cNvPr id="4" name="Text Placeholder 3">
            <a:extLst>
              <a:ext uri="{FF2B5EF4-FFF2-40B4-BE49-F238E27FC236}">
                <a16:creationId xmlns:a16="http://schemas.microsoft.com/office/drawing/2014/main" id="{C79193CF-3B0E-1641-40F3-9B5B532243ED}"/>
              </a:ext>
            </a:extLst>
          </p:cNvPr>
          <p:cNvSpPr>
            <a:spLocks noGrp="1"/>
          </p:cNvSpPr>
          <p:nvPr>
            <p:ph type="body" idx="13"/>
          </p:nvPr>
        </p:nvSpPr>
        <p:spPr>
          <a:xfrm>
            <a:off x="407988" y="1247007"/>
            <a:ext cx="5616294" cy="3766110"/>
          </a:xfrm>
        </p:spPr>
        <p:txBody>
          <a:bodyPr>
            <a:noAutofit/>
          </a:bodyPr>
          <a:lstStyle/>
          <a:p>
            <a:pPr fontAlgn="base"/>
            <a:r>
              <a:rPr lang="en-GB" sz="1400" b="1"/>
              <a:t>Copy</a:t>
            </a:r>
            <a:endParaRPr lang="en-GB" sz="1400"/>
          </a:p>
          <a:p>
            <a:pPr fontAlgn="base"/>
            <a:endParaRPr lang="en-GB" sz="1400"/>
          </a:p>
        </p:txBody>
      </p:sp>
      <p:sp>
        <p:nvSpPr>
          <p:cNvPr id="5" name="Title 4">
            <a:extLst>
              <a:ext uri="{FF2B5EF4-FFF2-40B4-BE49-F238E27FC236}">
                <a16:creationId xmlns:a16="http://schemas.microsoft.com/office/drawing/2014/main" id="{CAB7051A-3010-9804-AD0A-145CB41832F5}"/>
              </a:ext>
            </a:extLst>
          </p:cNvPr>
          <p:cNvSpPr>
            <a:spLocks noGrp="1"/>
          </p:cNvSpPr>
          <p:nvPr>
            <p:ph type="ctrTitle"/>
          </p:nvPr>
        </p:nvSpPr>
        <p:spPr>
          <a:xfrm>
            <a:off x="407988" y="368300"/>
            <a:ext cx="1102866" cy="512961"/>
          </a:xfrm>
        </p:spPr>
        <p:txBody>
          <a:bodyPr/>
          <a:lstStyle/>
          <a:p>
            <a:r>
              <a:rPr lang="en-US"/>
              <a:t>TITLE</a:t>
            </a:r>
          </a:p>
        </p:txBody>
      </p:sp>
      <p:sp>
        <p:nvSpPr>
          <p:cNvPr id="8" name="Rectangle 7">
            <a:extLst>
              <a:ext uri="{FF2B5EF4-FFF2-40B4-BE49-F238E27FC236}">
                <a16:creationId xmlns:a16="http://schemas.microsoft.com/office/drawing/2014/main" id="{EB65E8FA-FACE-8D0B-2B37-C7DB27DDEA9A}"/>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9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C16C-B507-D661-7532-B917E1B06F6B}"/>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3A0BFB5-DE7B-EA04-D81F-04DF73FC9AC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902245" y="0"/>
            <a:ext cx="5289755" cy="6858000"/>
          </a:xfrm>
        </p:spPr>
      </p:pic>
      <p:sp>
        <p:nvSpPr>
          <p:cNvPr id="4" name="Text Placeholder 3">
            <a:extLst>
              <a:ext uri="{FF2B5EF4-FFF2-40B4-BE49-F238E27FC236}">
                <a16:creationId xmlns:a16="http://schemas.microsoft.com/office/drawing/2014/main" id="{6A071A34-798B-DA15-810D-A5679103318D}"/>
              </a:ext>
            </a:extLst>
          </p:cNvPr>
          <p:cNvSpPr>
            <a:spLocks noGrp="1"/>
          </p:cNvSpPr>
          <p:nvPr>
            <p:ph type="body" idx="13"/>
          </p:nvPr>
        </p:nvSpPr>
        <p:spPr>
          <a:xfrm>
            <a:off x="407988" y="1247007"/>
            <a:ext cx="5616294" cy="3766110"/>
          </a:xfrm>
        </p:spPr>
        <p:txBody>
          <a:bodyPr>
            <a:noAutofit/>
          </a:bodyPr>
          <a:lstStyle/>
          <a:p>
            <a:pPr fontAlgn="base"/>
            <a:r>
              <a:rPr lang="en-GB" sz="1400" b="1"/>
              <a:t>Copy</a:t>
            </a:r>
            <a:endParaRPr lang="en-GB" sz="1400"/>
          </a:p>
          <a:p>
            <a:pPr fontAlgn="base"/>
            <a:endParaRPr lang="en-GB" sz="1400"/>
          </a:p>
        </p:txBody>
      </p:sp>
      <p:sp>
        <p:nvSpPr>
          <p:cNvPr id="5" name="Title 4">
            <a:extLst>
              <a:ext uri="{FF2B5EF4-FFF2-40B4-BE49-F238E27FC236}">
                <a16:creationId xmlns:a16="http://schemas.microsoft.com/office/drawing/2014/main" id="{EDCC856A-8723-F80B-4F69-A80269ABC586}"/>
              </a:ext>
            </a:extLst>
          </p:cNvPr>
          <p:cNvSpPr>
            <a:spLocks noGrp="1"/>
          </p:cNvSpPr>
          <p:nvPr>
            <p:ph type="ctrTitle"/>
          </p:nvPr>
        </p:nvSpPr>
        <p:spPr>
          <a:xfrm>
            <a:off x="407988" y="368300"/>
            <a:ext cx="1102866" cy="512961"/>
          </a:xfrm>
        </p:spPr>
        <p:txBody>
          <a:bodyPr/>
          <a:lstStyle/>
          <a:p>
            <a:r>
              <a:rPr lang="en-US"/>
              <a:t>TITLE</a:t>
            </a:r>
          </a:p>
        </p:txBody>
      </p:sp>
      <p:sp>
        <p:nvSpPr>
          <p:cNvPr id="8" name="Rectangle 7">
            <a:extLst>
              <a:ext uri="{FF2B5EF4-FFF2-40B4-BE49-F238E27FC236}">
                <a16:creationId xmlns:a16="http://schemas.microsoft.com/office/drawing/2014/main" id="{3DDB3CD9-1BDC-7B93-81D8-A78774B922AC}"/>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64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08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563305-458B-8554-4B46-A8E60F9B9D04}"/>
              </a:ext>
            </a:extLst>
          </p:cNvPr>
          <p:cNvSpPr>
            <a:spLocks noGrp="1"/>
          </p:cNvSpPr>
          <p:nvPr>
            <p:ph type="body" idx="1"/>
          </p:nvPr>
        </p:nvSpPr>
        <p:spPr>
          <a:xfrm>
            <a:off x="407988" y="1084799"/>
            <a:ext cx="6860320" cy="808470"/>
          </a:xfrm>
        </p:spPr>
        <p:txBody>
          <a:bodyPr>
            <a:normAutofit/>
          </a:bodyPr>
          <a:lstStyle/>
          <a:p>
            <a:r>
              <a:rPr lang="en-GB" sz="2000"/>
              <a:t>We’re looking forward to welcoming you to our centre.</a:t>
            </a:r>
            <a:endParaRPr lang="en-US" sz="2000"/>
          </a:p>
        </p:txBody>
      </p:sp>
      <p:sp>
        <p:nvSpPr>
          <p:cNvPr id="4" name="Text Placeholder 3">
            <a:extLst>
              <a:ext uri="{FF2B5EF4-FFF2-40B4-BE49-F238E27FC236}">
                <a16:creationId xmlns:a16="http://schemas.microsoft.com/office/drawing/2014/main" id="{12BADA35-1FEB-EBB4-0401-5D2335A18AF4}"/>
              </a:ext>
            </a:extLst>
          </p:cNvPr>
          <p:cNvSpPr>
            <a:spLocks noGrp="1"/>
          </p:cNvSpPr>
          <p:nvPr>
            <p:ph type="body" idx="13"/>
          </p:nvPr>
        </p:nvSpPr>
        <p:spPr>
          <a:xfrm>
            <a:off x="407988" y="1489034"/>
            <a:ext cx="11092350" cy="3766110"/>
          </a:xfrm>
        </p:spPr>
        <p:txBody>
          <a:bodyPr>
            <a:noAutofit/>
          </a:bodyPr>
          <a:lstStyle/>
          <a:p>
            <a:pPr fontAlgn="base"/>
            <a:r>
              <a:rPr lang="en-GB"/>
              <a:t>Here’s a few things you need to know to make sure your Young Person has the best residential.</a:t>
            </a:r>
          </a:p>
          <a:p>
            <a:pPr fontAlgn="base"/>
            <a:r>
              <a:rPr lang="en-GB"/>
              <a:t>But first, here’s a little taste of what to expect…</a:t>
            </a:r>
          </a:p>
        </p:txBody>
      </p:sp>
      <p:sp>
        <p:nvSpPr>
          <p:cNvPr id="5" name="Title 4">
            <a:extLst>
              <a:ext uri="{FF2B5EF4-FFF2-40B4-BE49-F238E27FC236}">
                <a16:creationId xmlns:a16="http://schemas.microsoft.com/office/drawing/2014/main" id="{784F84D4-4AE5-0A52-E2E3-6F6BEF7BFF4A}"/>
              </a:ext>
            </a:extLst>
          </p:cNvPr>
          <p:cNvSpPr>
            <a:spLocks noGrp="1"/>
          </p:cNvSpPr>
          <p:nvPr>
            <p:ph type="ctrTitle"/>
          </p:nvPr>
        </p:nvSpPr>
        <p:spPr>
          <a:xfrm>
            <a:off x="407988" y="368300"/>
            <a:ext cx="7689028" cy="512961"/>
          </a:xfrm>
        </p:spPr>
        <p:txBody>
          <a:bodyPr/>
          <a:lstStyle/>
          <a:p>
            <a:r>
              <a:rPr lang="en-US"/>
              <a:t>YOUR OUTWARD BOUND RESIDENTIAL</a:t>
            </a:r>
          </a:p>
        </p:txBody>
      </p:sp>
      <p:pic>
        <p:nvPicPr>
          <p:cNvPr id="6" name="Online Media 5" descr="WHY CHOOSE OUTWARD BOUND">
            <a:hlinkClick r:id="" action="ppaction://media"/>
            <a:extLst>
              <a:ext uri="{FF2B5EF4-FFF2-40B4-BE49-F238E27FC236}">
                <a16:creationId xmlns:a16="http://schemas.microsoft.com/office/drawing/2014/main" id="{09225E2E-DC9E-2DC7-7348-8CA8B915BA06}"/>
              </a:ext>
            </a:extLst>
          </p:cNvPr>
          <p:cNvPicPr>
            <a:picLocks noRot="1" noChangeAspect="1"/>
          </p:cNvPicPr>
          <p:nvPr>
            <a:videoFile r:link="rId1"/>
          </p:nvPr>
        </p:nvPicPr>
        <p:blipFill>
          <a:blip r:embed="rId4"/>
          <a:stretch>
            <a:fillRect/>
          </a:stretch>
        </p:blipFill>
        <p:spPr>
          <a:xfrm>
            <a:off x="2051539" y="2297504"/>
            <a:ext cx="7669861" cy="4333472"/>
          </a:xfrm>
          <a:prstGeom prst="rect">
            <a:avLst/>
          </a:prstGeom>
        </p:spPr>
      </p:pic>
      <p:sp>
        <p:nvSpPr>
          <p:cNvPr id="11" name="Text Placeholder 3">
            <a:extLst>
              <a:ext uri="{FF2B5EF4-FFF2-40B4-BE49-F238E27FC236}">
                <a16:creationId xmlns:a16="http://schemas.microsoft.com/office/drawing/2014/main" id="{DDB92D5C-A012-0271-A12A-4501742980BF}"/>
              </a:ext>
            </a:extLst>
          </p:cNvPr>
          <p:cNvSpPr txBox="1">
            <a:spLocks/>
          </p:cNvSpPr>
          <p:nvPr/>
        </p:nvSpPr>
        <p:spPr>
          <a:xfrm>
            <a:off x="10374924" y="6423324"/>
            <a:ext cx="1594338" cy="43467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Tx/>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GB" sz="1400">
                <a:hlinkClick r:id="rId5"/>
              </a:rPr>
              <a:t>YouTube link</a:t>
            </a:r>
            <a:endParaRPr lang="en-GB" sz="1400"/>
          </a:p>
        </p:txBody>
      </p:sp>
    </p:spTree>
    <p:extLst>
      <p:ext uri="{BB962C8B-B14F-4D97-AF65-F5344CB8AC3E}">
        <p14:creationId xmlns:p14="http://schemas.microsoft.com/office/powerpoint/2010/main" val="32917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ndscape with a body of water and a map&#10;&#10;AI-generated content may be incorrect.">
            <a:extLst>
              <a:ext uri="{FF2B5EF4-FFF2-40B4-BE49-F238E27FC236}">
                <a16:creationId xmlns:a16="http://schemas.microsoft.com/office/drawing/2014/main" id="{99585B2C-50F6-84F1-9250-AA72F89718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617D1C4-5F6C-4E89-7522-8DDC84840B73}"/>
              </a:ext>
            </a:extLst>
          </p:cNvPr>
          <p:cNvSpPr txBox="1"/>
          <p:nvPr/>
        </p:nvSpPr>
        <p:spPr>
          <a:xfrm>
            <a:off x="1148860" y="3938954"/>
            <a:ext cx="2004647" cy="338554"/>
          </a:xfrm>
          <a:prstGeom prst="rect">
            <a:avLst/>
          </a:prstGeom>
          <a:solidFill>
            <a:schemeClr val="accent1"/>
          </a:solidFill>
        </p:spPr>
        <p:txBody>
          <a:bodyPr wrap="square" rtlCol="0">
            <a:spAutoFit/>
          </a:bodyPr>
          <a:lstStyle/>
          <a:p>
            <a:r>
              <a:rPr lang="en-GB" sz="1600">
                <a:solidFill>
                  <a:schemeClr val="bg1"/>
                </a:solidFill>
                <a:hlinkClick r:id="rId3">
                  <a:extLst>
                    <a:ext uri="{A12FA001-AC4F-418D-AE19-62706E023703}">
                      <ahyp:hlinkClr xmlns:ahyp="http://schemas.microsoft.com/office/drawing/2018/hyperlinkcolor" val="tx"/>
                    </a:ext>
                  </a:extLst>
                </a:hlinkClick>
              </a:rPr>
              <a:t>Explore our centres</a:t>
            </a:r>
            <a:endParaRPr lang="en-GB" sz="1600">
              <a:solidFill>
                <a:schemeClr val="bg1"/>
              </a:solidFill>
            </a:endParaRPr>
          </a:p>
        </p:txBody>
      </p:sp>
    </p:spTree>
    <p:extLst>
      <p:ext uri="{BB962C8B-B14F-4D97-AF65-F5344CB8AC3E}">
        <p14:creationId xmlns:p14="http://schemas.microsoft.com/office/powerpoint/2010/main" val="252718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B83FE-3854-834A-9CAE-36510DB3C5F4}"/>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B0AB04F-0765-FD2A-C8CC-267B0B2F56A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623538" y="0"/>
            <a:ext cx="5568462" cy="6858000"/>
          </a:xfrm>
        </p:spPr>
      </p:pic>
      <p:sp>
        <p:nvSpPr>
          <p:cNvPr id="4" name="Text Placeholder 3">
            <a:extLst>
              <a:ext uri="{FF2B5EF4-FFF2-40B4-BE49-F238E27FC236}">
                <a16:creationId xmlns:a16="http://schemas.microsoft.com/office/drawing/2014/main" id="{745A24AB-0BC1-08A4-80C4-418E4FF0BB94}"/>
              </a:ext>
            </a:extLst>
          </p:cNvPr>
          <p:cNvSpPr>
            <a:spLocks noGrp="1"/>
          </p:cNvSpPr>
          <p:nvPr>
            <p:ph type="body" idx="13"/>
          </p:nvPr>
        </p:nvSpPr>
        <p:spPr>
          <a:xfrm>
            <a:off x="407988" y="1247006"/>
            <a:ext cx="5616294" cy="5329639"/>
          </a:xfrm>
        </p:spPr>
        <p:txBody>
          <a:bodyPr>
            <a:noAutofit/>
          </a:bodyPr>
          <a:lstStyle/>
          <a:p>
            <a:pPr fontAlgn="base"/>
            <a:r>
              <a:rPr lang="en-GB"/>
              <a:t>Our </a:t>
            </a:r>
            <a:r>
              <a:rPr lang="en-GB" err="1"/>
              <a:t>Aberdyfi</a:t>
            </a:r>
            <a:r>
              <a:rPr lang="en-GB"/>
              <a:t> Centre sits right on the edge of Eryri (Snowdonia) National Park.</a:t>
            </a:r>
          </a:p>
          <a:p>
            <a:pPr fontAlgn="base"/>
            <a:r>
              <a:rPr lang="en-GB"/>
              <a:t>There’s something about arriving in </a:t>
            </a:r>
            <a:r>
              <a:rPr lang="en-GB" err="1"/>
              <a:t>Aberdyfi</a:t>
            </a:r>
            <a:r>
              <a:rPr lang="en-GB"/>
              <a:t> (</a:t>
            </a:r>
            <a:r>
              <a:rPr lang="en-GB" err="1"/>
              <a:t>Aberdovey</a:t>
            </a:r>
            <a:r>
              <a:rPr lang="en-GB"/>
              <a:t>) that feels different to anywhere else, especially if you’ve come from a busy place. There's no traffic noise, no sirens. Just the rhythm of the tide and the sound of seabirds flying overhead.</a:t>
            </a:r>
          </a:p>
          <a:p>
            <a:pPr fontAlgn="base"/>
            <a:r>
              <a:rPr lang="en-GB"/>
              <a:t>From this place, young people can hit the beach, scramble through woodland, and hike into the hills - all in a single day. Every activity is rooted in the environment, building teamwork, decision-making and resilience.</a:t>
            </a:r>
          </a:p>
          <a:p>
            <a:pPr fontAlgn="base"/>
            <a:endParaRPr lang="en-GB"/>
          </a:p>
          <a:p>
            <a:pPr fontAlgn="base"/>
            <a:r>
              <a:rPr lang="en-GB">
                <a:hlinkClick r:id="rId4"/>
              </a:rPr>
              <a:t>Watch our centre tour</a:t>
            </a:r>
            <a:endParaRPr lang="en-GB"/>
          </a:p>
          <a:p>
            <a:pPr fontAlgn="base"/>
            <a:endParaRPr lang="en-GB"/>
          </a:p>
          <a:p>
            <a:pPr fontAlgn="base"/>
            <a:r>
              <a:rPr lang="en-GB">
                <a:hlinkClick r:id="rId5"/>
              </a:rPr>
              <a:t>Visit our centre page</a:t>
            </a:r>
            <a:endParaRPr lang="en-GB"/>
          </a:p>
          <a:p>
            <a:pPr fontAlgn="base"/>
            <a:endParaRPr lang="en-GB"/>
          </a:p>
        </p:txBody>
      </p:sp>
      <p:sp>
        <p:nvSpPr>
          <p:cNvPr id="5" name="Title 4">
            <a:extLst>
              <a:ext uri="{FF2B5EF4-FFF2-40B4-BE49-F238E27FC236}">
                <a16:creationId xmlns:a16="http://schemas.microsoft.com/office/drawing/2014/main" id="{0D540A7C-F086-95AE-C55F-DD18186314FD}"/>
              </a:ext>
            </a:extLst>
          </p:cNvPr>
          <p:cNvSpPr>
            <a:spLocks noGrp="1"/>
          </p:cNvSpPr>
          <p:nvPr>
            <p:ph type="ctrTitle"/>
          </p:nvPr>
        </p:nvSpPr>
        <p:spPr>
          <a:xfrm>
            <a:off x="407988" y="368300"/>
            <a:ext cx="5464253" cy="512961"/>
          </a:xfrm>
        </p:spPr>
        <p:txBody>
          <a:bodyPr/>
          <a:lstStyle/>
          <a:p>
            <a:r>
              <a:rPr lang="en-US"/>
              <a:t>LIFE AT CENTRE: ABERDYFI</a:t>
            </a:r>
          </a:p>
        </p:txBody>
      </p:sp>
      <p:sp>
        <p:nvSpPr>
          <p:cNvPr id="8" name="Rectangle 7">
            <a:extLst>
              <a:ext uri="{FF2B5EF4-FFF2-40B4-BE49-F238E27FC236}">
                <a16:creationId xmlns:a16="http://schemas.microsoft.com/office/drawing/2014/main" id="{5FDB4AFE-9365-C5D3-DF03-475A766AB795}"/>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84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31044-4AA5-920A-9BC4-59EE57F87B1E}"/>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0AEFA0-EF43-D2E5-7E2C-CBBE15F18B3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623538" y="0"/>
            <a:ext cx="5568462" cy="6858000"/>
          </a:xfrm>
        </p:spPr>
      </p:pic>
      <p:sp>
        <p:nvSpPr>
          <p:cNvPr id="4" name="Text Placeholder 3">
            <a:extLst>
              <a:ext uri="{FF2B5EF4-FFF2-40B4-BE49-F238E27FC236}">
                <a16:creationId xmlns:a16="http://schemas.microsoft.com/office/drawing/2014/main" id="{F3A09D09-EB81-7C58-0B9A-F9BF347E5E77}"/>
              </a:ext>
            </a:extLst>
          </p:cNvPr>
          <p:cNvSpPr>
            <a:spLocks noGrp="1"/>
          </p:cNvSpPr>
          <p:nvPr>
            <p:ph type="body" idx="13"/>
          </p:nvPr>
        </p:nvSpPr>
        <p:spPr>
          <a:xfrm>
            <a:off x="407988" y="1247006"/>
            <a:ext cx="5616294" cy="5411701"/>
          </a:xfrm>
        </p:spPr>
        <p:txBody>
          <a:bodyPr>
            <a:noAutofit/>
          </a:bodyPr>
          <a:lstStyle/>
          <a:p>
            <a:pPr fontAlgn="base"/>
            <a:r>
              <a:rPr lang="en-GB"/>
              <a:t>Our Ogwen Cottage Centre sits in the dramatic foothills of </a:t>
            </a:r>
            <a:r>
              <a:rPr lang="en-GB" err="1"/>
              <a:t>Glyderau</a:t>
            </a:r>
            <a:r>
              <a:rPr lang="en-GB"/>
              <a:t> and Yr Wyddfa (Snowdon), where rugged peaks rise straight from the valley floor.</a:t>
            </a:r>
          </a:p>
          <a:p>
            <a:pPr fontAlgn="base"/>
            <a:r>
              <a:rPr lang="en-GB"/>
              <a:t>You don’t have to go far to feel a world away. Step outside Ogwen Cottage and you’re surrounded by lakes, woodlands and mountains. It’s a place full of new sights, new sounds, and new experiences – all waiting just beyond the doorstep.</a:t>
            </a:r>
          </a:p>
          <a:p>
            <a:pPr fontAlgn="base"/>
            <a:r>
              <a:rPr lang="en-GB"/>
              <a:t>Here, you’re minutes from wild swimming spots, climbing routes, and trails that lead straight to the summits. Every day brings something new. Each challenge builds confidence, teamwork and self-awareness – with the mountains as your classroom.</a:t>
            </a:r>
          </a:p>
          <a:p>
            <a:pPr fontAlgn="base"/>
            <a:endParaRPr lang="en-GB">
              <a:hlinkClick r:id="rId4"/>
            </a:endParaRPr>
          </a:p>
          <a:p>
            <a:pPr fontAlgn="base"/>
            <a:r>
              <a:rPr lang="en-GB">
                <a:hlinkClick r:id="rId4"/>
              </a:rPr>
              <a:t>Watch our centre tour</a:t>
            </a:r>
            <a:endParaRPr lang="en-GB"/>
          </a:p>
          <a:p>
            <a:pPr fontAlgn="base"/>
            <a:r>
              <a:rPr lang="en-GB">
                <a:hlinkClick r:id="rId5"/>
              </a:rPr>
              <a:t>Visit our centre page</a:t>
            </a:r>
            <a:endParaRPr lang="en-GB"/>
          </a:p>
        </p:txBody>
      </p:sp>
      <p:sp>
        <p:nvSpPr>
          <p:cNvPr id="5" name="Title 4">
            <a:extLst>
              <a:ext uri="{FF2B5EF4-FFF2-40B4-BE49-F238E27FC236}">
                <a16:creationId xmlns:a16="http://schemas.microsoft.com/office/drawing/2014/main" id="{5BFD0846-DD21-AEC4-55C6-B4FF709C2625}"/>
              </a:ext>
            </a:extLst>
          </p:cNvPr>
          <p:cNvSpPr>
            <a:spLocks noGrp="1"/>
          </p:cNvSpPr>
          <p:nvPr>
            <p:ph type="ctrTitle"/>
          </p:nvPr>
        </p:nvSpPr>
        <p:spPr>
          <a:xfrm>
            <a:off x="407988" y="368300"/>
            <a:ext cx="5006627" cy="512961"/>
          </a:xfrm>
        </p:spPr>
        <p:txBody>
          <a:bodyPr/>
          <a:lstStyle/>
          <a:p>
            <a:r>
              <a:rPr lang="en-US"/>
              <a:t>LIFE AT CENTRE: OGWEN</a:t>
            </a:r>
          </a:p>
        </p:txBody>
      </p:sp>
      <p:sp>
        <p:nvSpPr>
          <p:cNvPr id="8" name="Rectangle 7">
            <a:extLst>
              <a:ext uri="{FF2B5EF4-FFF2-40B4-BE49-F238E27FC236}">
                <a16:creationId xmlns:a16="http://schemas.microsoft.com/office/drawing/2014/main" id="{09AEB06C-46CB-E7C9-C916-94EFD666F0D9}"/>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31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5941B-D302-7BA3-8949-AB5191107ACB}"/>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BB4714A-4CF5-E103-9B83-A5ED9EC2157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623538" y="0"/>
            <a:ext cx="5568462" cy="6858000"/>
          </a:xfrm>
        </p:spPr>
      </p:pic>
      <p:sp>
        <p:nvSpPr>
          <p:cNvPr id="4" name="Text Placeholder 3">
            <a:extLst>
              <a:ext uri="{FF2B5EF4-FFF2-40B4-BE49-F238E27FC236}">
                <a16:creationId xmlns:a16="http://schemas.microsoft.com/office/drawing/2014/main" id="{73CA3BE4-349A-6751-F935-672DE6FD0372}"/>
              </a:ext>
            </a:extLst>
          </p:cNvPr>
          <p:cNvSpPr>
            <a:spLocks noGrp="1"/>
          </p:cNvSpPr>
          <p:nvPr>
            <p:ph type="body" idx="13"/>
          </p:nvPr>
        </p:nvSpPr>
        <p:spPr>
          <a:xfrm>
            <a:off x="407988" y="1247006"/>
            <a:ext cx="5616294" cy="5411701"/>
          </a:xfrm>
        </p:spPr>
        <p:txBody>
          <a:bodyPr>
            <a:noAutofit/>
          </a:bodyPr>
          <a:lstStyle/>
          <a:p>
            <a:pPr fontAlgn="base"/>
            <a:r>
              <a:rPr lang="en-GB"/>
              <a:t>Our Ullswater Centre sits right on the shore of the lake, set in 18 acres of woodland and surrounded by towering fells.</a:t>
            </a:r>
          </a:p>
          <a:p>
            <a:pPr fontAlgn="base"/>
            <a:r>
              <a:rPr lang="en-GB"/>
              <a:t>It’s no surprise this landscape inspired Wordsworth’s famous ode to the daffodils. With ever-changing flora and fauna, it’s a stunning destination to come to year-round. As you journey through The Lakes, you’ll discover a place that feels brighter, fresher, and more tranquil than almost anywhere else you’ve experienced.</a:t>
            </a:r>
          </a:p>
          <a:p>
            <a:pPr fontAlgn="base"/>
            <a:r>
              <a:rPr lang="en-GB"/>
              <a:t>Perfectly suited for outdoor learning, this is a place where young people can push off in a canoe at first light, reach a summit by midday, and reflect by the water’s edge before nightfall.</a:t>
            </a:r>
          </a:p>
          <a:p>
            <a:pPr fontAlgn="base"/>
            <a:endParaRPr lang="en-GB">
              <a:hlinkClick r:id="rId4"/>
            </a:endParaRPr>
          </a:p>
          <a:p>
            <a:pPr fontAlgn="base"/>
            <a:r>
              <a:rPr lang="en-GB">
                <a:hlinkClick r:id="rId5"/>
              </a:rPr>
              <a:t>Watch our centre tour</a:t>
            </a:r>
            <a:endParaRPr lang="en-GB"/>
          </a:p>
          <a:p>
            <a:pPr fontAlgn="base"/>
            <a:r>
              <a:rPr lang="en-GB">
                <a:hlinkClick r:id="rId6"/>
              </a:rPr>
              <a:t>Visit our centre page</a:t>
            </a:r>
            <a:endParaRPr lang="en-GB"/>
          </a:p>
        </p:txBody>
      </p:sp>
      <p:sp>
        <p:nvSpPr>
          <p:cNvPr id="5" name="Title 4">
            <a:extLst>
              <a:ext uri="{FF2B5EF4-FFF2-40B4-BE49-F238E27FC236}">
                <a16:creationId xmlns:a16="http://schemas.microsoft.com/office/drawing/2014/main" id="{7580E54F-EB5A-5B64-D35E-CACE6CB72BC4}"/>
              </a:ext>
            </a:extLst>
          </p:cNvPr>
          <p:cNvSpPr>
            <a:spLocks noGrp="1"/>
          </p:cNvSpPr>
          <p:nvPr>
            <p:ph type="ctrTitle"/>
          </p:nvPr>
        </p:nvSpPr>
        <p:spPr>
          <a:xfrm>
            <a:off x="407988" y="368300"/>
            <a:ext cx="5903411" cy="512961"/>
          </a:xfrm>
        </p:spPr>
        <p:txBody>
          <a:bodyPr/>
          <a:lstStyle/>
          <a:p>
            <a:r>
              <a:rPr lang="en-US"/>
              <a:t>LIFE AT CENTRE: Ullswater</a:t>
            </a:r>
          </a:p>
        </p:txBody>
      </p:sp>
      <p:sp>
        <p:nvSpPr>
          <p:cNvPr id="8" name="Rectangle 7">
            <a:extLst>
              <a:ext uri="{FF2B5EF4-FFF2-40B4-BE49-F238E27FC236}">
                <a16:creationId xmlns:a16="http://schemas.microsoft.com/office/drawing/2014/main" id="{D80141E5-8852-B702-3B60-23DAE6382CB5}"/>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24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89BCE-6895-57AF-B478-8F8094DACDB2}"/>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FD34D04-E32A-C1AF-85A1-0141DA5CC5A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623538" y="0"/>
            <a:ext cx="5568462" cy="6858000"/>
          </a:xfrm>
        </p:spPr>
      </p:pic>
      <p:sp>
        <p:nvSpPr>
          <p:cNvPr id="4" name="Text Placeholder 3">
            <a:extLst>
              <a:ext uri="{FF2B5EF4-FFF2-40B4-BE49-F238E27FC236}">
                <a16:creationId xmlns:a16="http://schemas.microsoft.com/office/drawing/2014/main" id="{1099B9F9-DC08-B4A0-ADD4-4F46887841C6}"/>
              </a:ext>
            </a:extLst>
          </p:cNvPr>
          <p:cNvSpPr>
            <a:spLocks noGrp="1"/>
          </p:cNvSpPr>
          <p:nvPr>
            <p:ph type="body" idx="13"/>
          </p:nvPr>
        </p:nvSpPr>
        <p:spPr>
          <a:xfrm>
            <a:off x="407988" y="1247006"/>
            <a:ext cx="5616294" cy="5411701"/>
          </a:xfrm>
        </p:spPr>
        <p:txBody>
          <a:bodyPr>
            <a:noAutofit/>
          </a:bodyPr>
          <a:lstStyle/>
          <a:p>
            <a:pPr fontAlgn="base"/>
            <a:r>
              <a:rPr lang="en-GB"/>
              <a:t>Our </a:t>
            </a:r>
            <a:r>
              <a:rPr lang="en-GB" err="1"/>
              <a:t>Howtown</a:t>
            </a:r>
            <a:r>
              <a:rPr lang="en-GB"/>
              <a:t> Centre sits in a sheltered bay on the shores of Ullswater, in the heart of the Lake District National Park.</a:t>
            </a:r>
          </a:p>
          <a:p>
            <a:pPr fontAlgn="base"/>
            <a:r>
              <a:rPr lang="en-GB"/>
              <a:t>Reaching </a:t>
            </a:r>
            <a:r>
              <a:rPr lang="en-GB" err="1"/>
              <a:t>Howtown</a:t>
            </a:r>
            <a:r>
              <a:rPr lang="en-GB"/>
              <a:t> means slowing down. The road narrows, the noise fades, and Ullswater comes into view. With the lake on one side and steep fells on the other, it feels like you’ve left the world behind - and arrived somewhere that’s all yours.</a:t>
            </a:r>
          </a:p>
          <a:p>
            <a:pPr fontAlgn="base"/>
            <a:endParaRPr lang="en-GB">
              <a:hlinkClick r:id="rId4"/>
            </a:endParaRPr>
          </a:p>
          <a:p>
            <a:pPr fontAlgn="base"/>
            <a:r>
              <a:rPr lang="en-GB">
                <a:hlinkClick r:id="rId5"/>
              </a:rPr>
              <a:t>Visit our centre page</a:t>
            </a:r>
            <a:endParaRPr lang="en-GB"/>
          </a:p>
        </p:txBody>
      </p:sp>
      <p:sp>
        <p:nvSpPr>
          <p:cNvPr id="5" name="Title 4">
            <a:extLst>
              <a:ext uri="{FF2B5EF4-FFF2-40B4-BE49-F238E27FC236}">
                <a16:creationId xmlns:a16="http://schemas.microsoft.com/office/drawing/2014/main" id="{8D2E2B13-7BA9-EA42-DFFC-9E8A2F9CDC9A}"/>
              </a:ext>
            </a:extLst>
          </p:cNvPr>
          <p:cNvSpPr>
            <a:spLocks noGrp="1"/>
          </p:cNvSpPr>
          <p:nvPr>
            <p:ph type="ctrTitle"/>
          </p:nvPr>
        </p:nvSpPr>
        <p:spPr>
          <a:xfrm>
            <a:off x="407988" y="368300"/>
            <a:ext cx="5650201" cy="512961"/>
          </a:xfrm>
        </p:spPr>
        <p:txBody>
          <a:bodyPr/>
          <a:lstStyle/>
          <a:p>
            <a:r>
              <a:rPr lang="en-US"/>
              <a:t>LIFE AT CENTRE: HOWTOWN</a:t>
            </a:r>
          </a:p>
        </p:txBody>
      </p:sp>
      <p:sp>
        <p:nvSpPr>
          <p:cNvPr id="8" name="Rectangle 7">
            <a:extLst>
              <a:ext uri="{FF2B5EF4-FFF2-40B4-BE49-F238E27FC236}">
                <a16:creationId xmlns:a16="http://schemas.microsoft.com/office/drawing/2014/main" id="{88BB5DEE-B5C6-AEF0-7ABF-78A441D26200}"/>
              </a:ext>
            </a:extLst>
          </p:cNvPr>
          <p:cNvSpPr>
            <a:spLocks noGrp="1" noRot="1" noMove="1" noResize="1" noEditPoints="1" noAdjustHandles="1" noChangeArrowheads="1" noChangeShapeType="1"/>
          </p:cNvSpPr>
          <p:nvPr/>
        </p:nvSpPr>
        <p:spPr>
          <a:xfrm rot="156345">
            <a:off x="6306672" y="-270067"/>
            <a:ext cx="806823" cy="7288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4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B BRAND Colours">
      <a:dk1>
        <a:srgbClr val="095B66"/>
      </a:dk1>
      <a:lt1>
        <a:srgbClr val="FFFFFF"/>
      </a:lt1>
      <a:dk2>
        <a:srgbClr val="064B70"/>
      </a:dk2>
      <a:lt2>
        <a:srgbClr val="E8E8E8"/>
      </a:lt2>
      <a:accent1>
        <a:srgbClr val="CE1D83"/>
      </a:accent1>
      <a:accent2>
        <a:srgbClr val="BED137"/>
      </a:accent2>
      <a:accent3>
        <a:srgbClr val="007EAB"/>
      </a:accent3>
      <a:accent4>
        <a:srgbClr val="008893"/>
      </a:accent4>
      <a:accent5>
        <a:srgbClr val="9D0263"/>
      </a:accent5>
      <a:accent6>
        <a:srgbClr val="91A335"/>
      </a:accent6>
      <a:hlink>
        <a:srgbClr val="008893"/>
      </a:hlink>
      <a:folHlink>
        <a:srgbClr val="91A3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A6036E4F15745966D25601066709C" ma:contentTypeVersion="19" ma:contentTypeDescription="Create a new document." ma:contentTypeScope="" ma:versionID="fd755e13f3482b28e4bcdc0eb5ad1d8b">
  <xsd:schema xmlns:xsd="http://www.w3.org/2001/XMLSchema" xmlns:xs="http://www.w3.org/2001/XMLSchema" xmlns:p="http://schemas.microsoft.com/office/2006/metadata/properties" xmlns:ns2="bfa7c64b-c0f1-4beb-8d85-45da31ecc17b" xmlns:ns3="324f1c49-87d5-46d7-b461-1ec5e7ec30c5" targetNamespace="http://schemas.microsoft.com/office/2006/metadata/properties" ma:root="true" ma:fieldsID="2108ed9c21872724b99c35bbaa744dcd" ns2:_="" ns3:_="">
    <xsd:import namespace="bfa7c64b-c0f1-4beb-8d85-45da31ecc17b"/>
    <xsd:import namespace="324f1c49-87d5-46d7-b461-1ec5e7ec3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7c64b-c0f1-4beb-8d85-45da31ecc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3e2913b-14ba-4eed-b43c-a45fa611d2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4f1c49-87d5-46d7-b461-1ec5e7ec30c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d6762f-b814-4975-a140-c02798967c2d}" ma:internalName="TaxCatchAll" ma:showField="CatchAllData" ma:web="324f1c49-87d5-46d7-b461-1ec5e7ec3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24f1c49-87d5-46d7-b461-1ec5e7ec30c5" xsi:nil="true"/>
    <lcf76f155ced4ddcb4097134ff3c332f xmlns="bfa7c64b-c0f1-4beb-8d85-45da31ecc1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0542D6-61FE-4C40-BDBB-6D241344BAB1}">
  <ds:schemaRefs>
    <ds:schemaRef ds:uri="http://schemas.microsoft.com/sharepoint/v3/contenttype/forms"/>
  </ds:schemaRefs>
</ds:datastoreItem>
</file>

<file path=customXml/itemProps2.xml><?xml version="1.0" encoding="utf-8"?>
<ds:datastoreItem xmlns:ds="http://schemas.openxmlformats.org/officeDocument/2006/customXml" ds:itemID="{E038A139-4060-41EF-8AB7-D7234B537CE6}">
  <ds:schemaRefs>
    <ds:schemaRef ds:uri="324f1c49-87d5-46d7-b461-1ec5e7ec30c5"/>
    <ds:schemaRef ds:uri="bfa7c64b-c0f1-4beb-8d85-45da31ecc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AF67B8-8922-4C0D-B72D-F2768775DBD2}">
  <ds:schemaRefs>
    <ds:schemaRef ds:uri="324f1c49-87d5-46d7-b461-1ec5e7ec30c5"/>
    <ds:schemaRef ds:uri="bfa7c64b-c0f1-4beb-8d85-45da31ecc1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17</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YOUR OUTWARD BOUND RESIDENTIAL</vt:lpstr>
      <vt:lpstr>PowerPoint Presentation</vt:lpstr>
      <vt:lpstr>LIFE AT CENTRE: ABERDYFI</vt:lpstr>
      <vt:lpstr>LIFE AT CENTRE: OGWEN</vt:lpstr>
      <vt:lpstr>LIFE AT CENTRE: Ullswater</vt:lpstr>
      <vt:lpstr>LIFE AT CENTRE: HOWTOWN</vt:lpstr>
      <vt:lpstr>LIFE AT CENTRE: LOCH EIL</vt:lpstr>
      <vt:lpstr>Creature comforts</vt:lpstr>
      <vt:lpstr>KIT LIST</vt:lpstr>
      <vt:lpstr>WHAT TO EXPECT</vt:lpstr>
      <vt:lpstr>LIFE AWAY FROM CENTRE</vt:lpstr>
      <vt:lpstr>A typical day</vt:lpstr>
      <vt:lpstr>PowerPoint Presentation</vt:lpstr>
      <vt:lpstr>PowerPoint Presentation</vt:lpstr>
      <vt:lpstr>PowerPoint Presentation</vt:lpstr>
      <vt:lpstr>TRAVEL</vt:lpstr>
      <vt:lpstr>PowerPoint Presentation</vt:lpstr>
      <vt:lpstr>TITLE</vt:lpstr>
      <vt:lpstr>TITLE</vt:lpstr>
      <vt:lpstr>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Mortimer</dc:creator>
  <cp:revision>11</cp:revision>
  <dcterms:created xsi:type="dcterms:W3CDTF">2022-11-02T12:03:35Z</dcterms:created>
  <dcterms:modified xsi:type="dcterms:W3CDTF">2026-02-27T13:25:31Z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0x01010079FA6036E4F15745966D25601066709C</vt:lpwstr>
  </property>
  <property fmtid="{D5CDD505-2E9C-101B-9397-08002B2CF9AE}" pid="3" name="MediaServiceImageTags">
    <vt:lpwstr/>
  </property>
</Properties>
</file>