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24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BFEB-8E34-451E-BF77-2D910CFB615E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0A06-F9B6-4F94-B972-0008E76B9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707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BFEB-8E34-451E-BF77-2D910CFB615E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0A06-F9B6-4F94-B972-0008E76B9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369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BFEB-8E34-451E-BF77-2D910CFB615E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0A06-F9B6-4F94-B972-0008E76B9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061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BFEB-8E34-451E-BF77-2D910CFB615E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0A06-F9B6-4F94-B972-0008E76B9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972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BFEB-8E34-451E-BF77-2D910CFB615E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0A06-F9B6-4F94-B972-0008E76B9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374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BFEB-8E34-451E-BF77-2D910CFB615E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0A06-F9B6-4F94-B972-0008E76B9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495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BFEB-8E34-451E-BF77-2D910CFB615E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0A06-F9B6-4F94-B972-0008E76B9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493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BFEB-8E34-451E-BF77-2D910CFB615E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0A06-F9B6-4F94-B972-0008E76B9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971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BFEB-8E34-451E-BF77-2D910CFB615E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0A06-F9B6-4F94-B972-0008E76B9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533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BFEB-8E34-451E-BF77-2D910CFB615E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0A06-F9B6-4F94-B972-0008E76B9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914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BFEB-8E34-451E-BF77-2D910CFB615E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0A06-F9B6-4F94-B972-0008E76B9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049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EBFEB-8E34-451E-BF77-2D910CFB615E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00A06-F9B6-4F94-B972-0008E76B9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7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the snow&#10;&#10;Description automatically generated">
            <a:extLst>
              <a:ext uri="{FF2B5EF4-FFF2-40B4-BE49-F238E27FC236}">
                <a16:creationId xmlns:a16="http://schemas.microsoft.com/office/drawing/2014/main" id="{E485FA76-5FD2-FFD9-3490-AB15E43EEC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4" r="12356"/>
          <a:stretch/>
        </p:blipFill>
        <p:spPr>
          <a:xfrm>
            <a:off x="337169" y="310006"/>
            <a:ext cx="6183661" cy="64413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486AD9-04DD-1868-24EF-28205DFCDB51}"/>
              </a:ext>
            </a:extLst>
          </p:cNvPr>
          <p:cNvSpPr/>
          <p:nvPr/>
        </p:nvSpPr>
        <p:spPr>
          <a:xfrm>
            <a:off x="4169664" y="195072"/>
            <a:ext cx="243840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blue and white logo&#10;&#10;Description automatically generated">
            <a:extLst>
              <a:ext uri="{FF2B5EF4-FFF2-40B4-BE49-F238E27FC236}">
                <a16:creationId xmlns:a16="http://schemas.microsoft.com/office/drawing/2014/main" id="{DCC92346-B36C-29C2-3371-11605705D7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210" y="307847"/>
            <a:ext cx="2051307" cy="7498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8E584C-2810-4736-2444-35417F8EB9E1}"/>
              </a:ext>
            </a:extLst>
          </p:cNvPr>
          <p:cNvSpPr txBox="1"/>
          <p:nvPr/>
        </p:nvSpPr>
        <p:spPr>
          <a:xfrm>
            <a:off x="249935" y="1165377"/>
            <a:ext cx="3066289" cy="760959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72000" rIns="72000" bIns="72000" rtlCol="0" anchor="ctr">
            <a:spAutoFit/>
          </a:bodyPr>
          <a:lstStyle/>
          <a:p>
            <a:r>
              <a:rPr lang="en-GB" sz="40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FESTIVE KNIT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E20AA8-FBCF-D75D-8C36-617A58321641}"/>
              </a:ext>
            </a:extLst>
          </p:cNvPr>
          <p:cNvSpPr txBox="1"/>
          <p:nvPr/>
        </p:nvSpPr>
        <p:spPr>
          <a:xfrm>
            <a:off x="2328992" y="1926336"/>
            <a:ext cx="630777" cy="44203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36000" rIns="36000" bIns="36000" rtlCol="0" anchor="ctr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DAY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388DCF-27EC-55F0-9768-126091BF2C45}"/>
              </a:ext>
            </a:extLst>
          </p:cNvPr>
          <p:cNvSpPr txBox="1"/>
          <p:nvPr/>
        </p:nvSpPr>
        <p:spPr>
          <a:xfrm>
            <a:off x="337169" y="5906510"/>
            <a:ext cx="3066289" cy="844810"/>
          </a:xfrm>
          <a:prstGeom prst="rect">
            <a:avLst/>
          </a:prstGeom>
          <a:solidFill>
            <a:schemeClr val="accent6"/>
          </a:solidFill>
        </p:spPr>
        <p:txBody>
          <a:bodyPr wrap="square" lIns="144000" tIns="144000" rIns="144000" bIns="144000" rtlCol="0" anchor="ctr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DATE</a:t>
            </a:r>
          </a:p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£2 donation (suggested)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632E1A-230F-693F-C0E8-7C76217BC63F}"/>
              </a:ext>
            </a:extLst>
          </p:cNvPr>
          <p:cNvSpPr txBox="1"/>
          <p:nvPr/>
        </p:nvSpPr>
        <p:spPr>
          <a:xfrm>
            <a:off x="337169" y="7082485"/>
            <a:ext cx="2893711" cy="2513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en-GB" sz="2000" b="1" i="0" u="none" strike="noStrike" baseline="30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 the outdoors in and get your festive knit on for Outward Bound</a:t>
            </a:r>
            <a:r>
              <a:rPr lang="en-GB" sz="2000" b="1" i="0" u="none" strike="noStrike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Socks, jumpers, scarves - the more the merrier! </a:t>
            </a:r>
            <a:r>
              <a:rPr lang="en-GB" sz="2000" b="1" i="0" u="none" strike="noStrike" baseline="30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support will help young people to have a life-changing adventure this Christmas.</a:t>
            </a:r>
          </a:p>
          <a:p>
            <a:pPr marR="0" algn="l" rtl="0"/>
            <a:endParaRPr lang="en-GB" sz="1600" b="1" i="0" u="none" strike="noStrike" baseline="30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l" rtl="0"/>
            <a:r>
              <a:rPr lang="en-GB" sz="1600" b="0" i="0" u="none" strike="noStrike" baseline="30000" dirty="0">
                <a:solidFill>
                  <a:srgbClr val="004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average young person is estimated to spend </a:t>
            </a:r>
            <a:r>
              <a:rPr lang="en-GB" sz="1600" b="1" i="0" u="none" strike="noStrike" baseline="30000" dirty="0">
                <a:solidFill>
                  <a:srgbClr val="004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5% of their time outside</a:t>
            </a:r>
            <a:r>
              <a:rPr lang="en-GB" sz="1600" b="0" i="0" u="none" strike="noStrike" baseline="30000" dirty="0">
                <a:solidFill>
                  <a:srgbClr val="004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R="0" algn="l" rtl="0"/>
            <a:endParaRPr lang="en-GB" sz="1600" b="0" i="0" u="none" strike="noStrike" baseline="30000" dirty="0">
              <a:solidFill>
                <a:srgbClr val="004F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l" rtl="0"/>
            <a:r>
              <a:rPr lang="en-GB" sz="1600" b="1" i="0" u="none" strike="noStrike" baseline="30000" dirty="0">
                <a:solidFill>
                  <a:srgbClr val="004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in 10 </a:t>
            </a:r>
            <a:r>
              <a:rPr lang="en-GB" sz="1600" b="0" i="0" u="none" strike="noStrike" baseline="30000" dirty="0">
                <a:solidFill>
                  <a:srgbClr val="004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low confidence, </a:t>
            </a:r>
            <a:br>
              <a:rPr lang="en-GB" sz="1600" b="0" i="0" u="none" strike="noStrike" baseline="30000" dirty="0">
                <a:solidFill>
                  <a:srgbClr val="004F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0" i="0" u="none" strike="noStrike" baseline="30000" dirty="0">
                <a:solidFill>
                  <a:srgbClr val="004F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self-esteem, wellbeing and aspirations.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CA8177-94FB-C5A6-9022-B9B0C559E105}"/>
              </a:ext>
            </a:extLst>
          </p:cNvPr>
          <p:cNvSpPr txBox="1"/>
          <p:nvPr/>
        </p:nvSpPr>
        <p:spPr>
          <a:xfrm>
            <a:off x="3395943" y="6751320"/>
            <a:ext cx="3124887" cy="937143"/>
          </a:xfrm>
          <a:prstGeom prst="rect">
            <a:avLst/>
          </a:prstGeom>
          <a:solidFill>
            <a:schemeClr val="accent2"/>
          </a:solidFill>
        </p:spPr>
        <p:txBody>
          <a:bodyPr wrap="square" lIns="144000" tIns="144000" rIns="144000" bIns="144000" rtlCol="0" anchor="ctr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to reach my London Marathon fundraising target </a:t>
            </a:r>
          </a:p>
          <a:p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 the QR code:</a:t>
            </a:r>
          </a:p>
        </p:txBody>
      </p:sp>
    </p:spTree>
    <p:extLst>
      <p:ext uri="{BB962C8B-B14F-4D97-AF65-F5344CB8AC3E}">
        <p14:creationId xmlns:p14="http://schemas.microsoft.com/office/powerpoint/2010/main" val="3579180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4A525D"/>
      </a:dk1>
      <a:lt1>
        <a:sysClr val="window" lastClr="FFFFFF"/>
      </a:lt1>
      <a:dk2>
        <a:srgbClr val="4A525D"/>
      </a:dk2>
      <a:lt2>
        <a:srgbClr val="E7E6E6"/>
      </a:lt2>
      <a:accent1>
        <a:srgbClr val="5FAB46"/>
      </a:accent1>
      <a:accent2>
        <a:srgbClr val="054B70"/>
      </a:accent2>
      <a:accent3>
        <a:srgbClr val="007DA8"/>
      </a:accent3>
      <a:accent4>
        <a:srgbClr val="DDE1DF"/>
      </a:accent4>
      <a:accent5>
        <a:srgbClr val="BFD730"/>
      </a:accent5>
      <a:accent6>
        <a:srgbClr val="D11286"/>
      </a:accent6>
      <a:hlink>
        <a:srgbClr val="007DA8"/>
      </a:hlink>
      <a:folHlink>
        <a:srgbClr val="D1128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</TotalTime>
  <Words>93</Words>
  <Application>Microsoft Office PowerPoint</Application>
  <PresentationFormat>A4 Paper (210x297 mm)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Mortimer</dc:creator>
  <cp:lastModifiedBy>Shelly Phillips</cp:lastModifiedBy>
  <cp:revision>1</cp:revision>
  <dcterms:created xsi:type="dcterms:W3CDTF">2023-11-29T15:03:07Z</dcterms:created>
  <dcterms:modified xsi:type="dcterms:W3CDTF">2025-07-16T14:38:02Z</dcterms:modified>
</cp:coreProperties>
</file>