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6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86" r:id="rId5"/>
    <p:sldId id="285" r:id="rId6"/>
    <p:sldId id="260" r:id="rId7"/>
    <p:sldId id="294" r:id="rId8"/>
    <p:sldId id="272" r:id="rId9"/>
    <p:sldId id="287" r:id="rId10"/>
    <p:sldId id="288" r:id="rId11"/>
    <p:sldId id="289" r:id="rId12"/>
    <p:sldId id="296" r:id="rId13"/>
    <p:sldId id="290" r:id="rId14"/>
    <p:sldId id="291" r:id="rId15"/>
    <p:sldId id="295" r:id="rId16"/>
  </p:sldIdLst>
  <p:sldSz cx="12192000" cy="6858000"/>
  <p:notesSz cx="6858000" cy="9144000"/>
  <p:embeddedFontLs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464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pos="3864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45C"/>
    <a:srgbClr val="FFFFCC"/>
    <a:srgbClr val="17467C"/>
    <a:srgbClr val="F38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597F2-2E19-438D-A276-613D8497BCAD}" v="836" dt="2025-12-03T19:23:11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557" autoAdjust="0"/>
    <p:restoredTop sz="94719"/>
  </p:normalViewPr>
  <p:slideViewPr>
    <p:cSldViewPr snapToGrid="0" snapToObjects="1">
      <p:cViewPr varScale="1">
        <p:scale>
          <a:sx n="99" d="100"/>
          <a:sy n="99" d="100"/>
        </p:scale>
        <p:origin x="96" y="174"/>
      </p:cViewPr>
      <p:guideLst>
        <p:guide orient="horz" pos="4176"/>
        <p:guide pos="7464"/>
        <p:guide pos="216"/>
        <p:guide pos="672"/>
        <p:guide pos="3864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1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fner, Thomas" userId="e2fe7dd0-e8da-454e-bb02-1fc82015a688" providerId="ADAL" clId="{53C1D6AB-D82C-4D1C-9290-BFE71091EE44}"/>
    <pc:docChg chg="undo custSel addSld delSld modSld sldOrd addMainMaster delMainMaster modMainMaster addSection delSection modSection">
      <pc:chgData name="Hafner, Thomas" userId="e2fe7dd0-e8da-454e-bb02-1fc82015a688" providerId="ADAL" clId="{53C1D6AB-D82C-4D1C-9290-BFE71091EE44}" dt="2025-12-03T19:24:14.518" v="2136" actId="3064"/>
      <pc:docMkLst>
        <pc:docMk/>
      </pc:docMkLst>
      <pc:sldChg chg="addSp delSp modSp mod setBg modClrScheme chgLayout">
        <pc:chgData name="Hafner, Thomas" userId="e2fe7dd0-e8da-454e-bb02-1fc82015a688" providerId="ADAL" clId="{53C1D6AB-D82C-4D1C-9290-BFE71091EE44}" dt="2025-12-03T16:30:22.677" v="2125" actId="21"/>
        <pc:sldMkLst>
          <pc:docMk/>
          <pc:sldMk cId="374445286" sldId="256"/>
        </pc:sldMkLst>
        <pc:spChg chg="add del mod">
          <ac:chgData name="Hafner, Thomas" userId="e2fe7dd0-e8da-454e-bb02-1fc82015a688" providerId="ADAL" clId="{53C1D6AB-D82C-4D1C-9290-BFE71091EE44}" dt="2025-12-02T18:02:41.349" v="1348" actId="478"/>
          <ac:spMkLst>
            <pc:docMk/>
            <pc:sldMk cId="374445286" sldId="256"/>
            <ac:spMk id="3" creationId="{925B6A5F-1F6E-ADDC-71BC-FBB865778D71}"/>
          </ac:spMkLst>
        </pc:spChg>
        <pc:spChg chg="add del mod ord">
          <ac:chgData name="Hafner, Thomas" userId="e2fe7dd0-e8da-454e-bb02-1fc82015a688" providerId="ADAL" clId="{53C1D6AB-D82C-4D1C-9290-BFE71091EE44}" dt="2025-12-02T18:02:41.349" v="1348" actId="478"/>
          <ac:spMkLst>
            <pc:docMk/>
            <pc:sldMk cId="374445286" sldId="256"/>
            <ac:spMk id="5" creationId="{F3144DC4-CA8D-8142-ACB8-BA1DF761B02B}"/>
          </ac:spMkLst>
        </pc:spChg>
        <pc:spChg chg="add del mod ord">
          <ac:chgData name="Hafner, Thomas" userId="e2fe7dd0-e8da-454e-bb02-1fc82015a688" providerId="ADAL" clId="{53C1D6AB-D82C-4D1C-9290-BFE71091EE44}" dt="2025-12-02T18:02:41.349" v="1348" actId="478"/>
          <ac:spMkLst>
            <pc:docMk/>
            <pc:sldMk cId="374445286" sldId="256"/>
            <ac:spMk id="6" creationId="{14BD6882-7478-5D7C-EC3C-E7C060B02C85}"/>
          </ac:spMkLst>
        </pc:spChg>
        <pc:spChg chg="add del mod">
          <ac:chgData name="Hafner, Thomas" userId="e2fe7dd0-e8da-454e-bb02-1fc82015a688" providerId="ADAL" clId="{53C1D6AB-D82C-4D1C-9290-BFE71091EE44}" dt="2025-12-02T18:02:37.241" v="1347" actId="21"/>
          <ac:spMkLst>
            <pc:docMk/>
            <pc:sldMk cId="374445286" sldId="256"/>
            <ac:spMk id="8" creationId="{5C7EDABA-2C72-583F-2DAC-FBAB1F45793C}"/>
          </ac:spMkLst>
        </pc:spChg>
        <pc:spChg chg="add mod">
          <ac:chgData name="Hafner, Thomas" userId="e2fe7dd0-e8da-454e-bb02-1fc82015a688" providerId="ADAL" clId="{53C1D6AB-D82C-4D1C-9290-BFE71091EE44}" dt="2025-12-02T18:02:36.784" v="1346"/>
          <ac:spMkLst>
            <pc:docMk/>
            <pc:sldMk cId="374445286" sldId="256"/>
            <ac:spMk id="10" creationId="{F3144DC4-CA8D-8142-ACB8-BA1DF761B02B}"/>
          </ac:spMkLst>
        </pc:spChg>
        <pc:spChg chg="add mod">
          <ac:chgData name="Hafner, Thomas" userId="e2fe7dd0-e8da-454e-bb02-1fc82015a688" providerId="ADAL" clId="{53C1D6AB-D82C-4D1C-9290-BFE71091EE44}" dt="2025-12-02T18:02:35.882" v="1345"/>
          <ac:spMkLst>
            <pc:docMk/>
            <pc:sldMk cId="374445286" sldId="256"/>
            <ac:spMk id="11" creationId="{14BD6882-7478-5D7C-EC3C-E7C060B02C85}"/>
          </ac:spMkLst>
        </pc:spChg>
        <pc:spChg chg="add mod">
          <ac:chgData name="Hafner, Thomas" userId="e2fe7dd0-e8da-454e-bb02-1fc82015a688" providerId="ADAL" clId="{53C1D6AB-D82C-4D1C-9290-BFE71091EE44}" dt="2025-12-02T18:02:35.882" v="1345"/>
          <ac:spMkLst>
            <pc:docMk/>
            <pc:sldMk cId="374445286" sldId="256"/>
            <ac:spMk id="13" creationId="{925B6A5F-1F6E-ADDC-71BC-FBB865778D71}"/>
          </ac:spMkLst>
        </pc:spChg>
        <pc:spChg chg="add mod ord">
          <ac:chgData name="Hafner, Thomas" userId="e2fe7dd0-e8da-454e-bb02-1fc82015a688" providerId="ADAL" clId="{53C1D6AB-D82C-4D1C-9290-BFE71091EE44}" dt="2025-12-03T16:30:21.319" v="2124" actId="21"/>
          <ac:spMkLst>
            <pc:docMk/>
            <pc:sldMk cId="374445286" sldId="256"/>
            <ac:spMk id="15" creationId="{CFF25CAF-1DB4-6DDC-7A40-4C72E4F94D4A}"/>
          </ac:spMkLst>
        </pc:spChg>
        <pc:spChg chg="add mod ord">
          <ac:chgData name="Hafner, Thomas" userId="e2fe7dd0-e8da-454e-bb02-1fc82015a688" providerId="ADAL" clId="{53C1D6AB-D82C-4D1C-9290-BFE71091EE44}" dt="2025-12-03T16:30:22.677" v="2125" actId="21"/>
          <ac:spMkLst>
            <pc:docMk/>
            <pc:sldMk cId="374445286" sldId="256"/>
            <ac:spMk id="16" creationId="{506B2599-EC44-8ADD-C429-666005A4FA4F}"/>
          </ac:spMkLst>
        </pc:spChg>
        <pc:grpChg chg="add del">
          <ac:chgData name="Hafner, Thomas" userId="e2fe7dd0-e8da-454e-bb02-1fc82015a688" providerId="ADAL" clId="{53C1D6AB-D82C-4D1C-9290-BFE71091EE44}" dt="2025-12-02T18:02:29.423" v="1343" actId="21"/>
          <ac:grpSpMkLst>
            <pc:docMk/>
            <pc:sldMk cId="374445286" sldId="256"/>
            <ac:grpSpMk id="17" creationId="{F26EAE27-A180-3A51-C90C-080662BF47AB}"/>
          </ac:grpSpMkLst>
        </pc:grpChg>
        <pc:picChg chg="add del">
          <ac:chgData name="Hafner, Thomas" userId="e2fe7dd0-e8da-454e-bb02-1fc82015a688" providerId="ADAL" clId="{53C1D6AB-D82C-4D1C-9290-BFE71091EE44}" dt="2025-12-02T18:02:41.349" v="1348" actId="478"/>
          <ac:picMkLst>
            <pc:docMk/>
            <pc:sldMk cId="374445286" sldId="256"/>
            <ac:picMk id="9" creationId="{A8C2BB1A-9F35-2687-CC8B-42D73A23481C}"/>
          </ac:picMkLst>
        </pc:picChg>
        <pc:picChg chg="add mod">
          <ac:chgData name="Hafner, Thomas" userId="e2fe7dd0-e8da-454e-bb02-1fc82015a688" providerId="ADAL" clId="{53C1D6AB-D82C-4D1C-9290-BFE71091EE44}" dt="2025-12-02T18:02:35.882" v="1345"/>
          <ac:picMkLst>
            <pc:docMk/>
            <pc:sldMk cId="374445286" sldId="256"/>
            <ac:picMk id="12" creationId="{A8C2BB1A-9F35-2687-CC8B-42D73A23481C}"/>
          </ac:picMkLst>
        </pc:picChg>
      </pc:sldChg>
      <pc:sldChg chg="modSp del setBg">
        <pc:chgData name="Hafner, Thomas" userId="e2fe7dd0-e8da-454e-bb02-1fc82015a688" providerId="ADAL" clId="{53C1D6AB-D82C-4D1C-9290-BFE71091EE44}" dt="2025-12-02T18:17:44.939" v="1590" actId="47"/>
        <pc:sldMkLst>
          <pc:docMk/>
          <pc:sldMk cId="2738158067" sldId="257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2738158067" sldId="257"/>
            <ac:spMk id="2" creationId="{1AB2AFC6-E7AA-3A78-402E-5F735A8C27DC}"/>
          </ac:spMkLst>
        </pc:spChg>
      </pc:sldChg>
      <pc:sldChg chg="addSp delSp modSp del mod setBg modClrScheme chgLayout">
        <pc:chgData name="Hafner, Thomas" userId="e2fe7dd0-e8da-454e-bb02-1fc82015a688" providerId="ADAL" clId="{53C1D6AB-D82C-4D1C-9290-BFE71091EE44}" dt="2025-12-02T18:16:08.117" v="1564" actId="47"/>
        <pc:sldMkLst>
          <pc:docMk/>
          <pc:sldMk cId="986183092" sldId="258"/>
        </pc:sldMkLst>
        <pc:spChg chg="del mod">
          <ac:chgData name="Hafner, Thomas" userId="e2fe7dd0-e8da-454e-bb02-1fc82015a688" providerId="ADAL" clId="{53C1D6AB-D82C-4D1C-9290-BFE71091EE44}" dt="2025-12-02T18:15:06.040" v="1556" actId="21"/>
          <ac:spMkLst>
            <pc:docMk/>
            <pc:sldMk cId="986183092" sldId="258"/>
            <ac:spMk id="4" creationId="{EAFDD804-84BE-2792-7D03-3B48D542257D}"/>
          </ac:spMkLst>
        </pc:spChg>
        <pc:spChg chg="del">
          <ac:chgData name="Hafner, Thomas" userId="e2fe7dd0-e8da-454e-bb02-1fc82015a688" providerId="ADAL" clId="{53C1D6AB-D82C-4D1C-9290-BFE71091EE44}" dt="2025-12-02T18:15:01.802" v="1555" actId="21"/>
          <ac:spMkLst>
            <pc:docMk/>
            <pc:sldMk cId="986183092" sldId="258"/>
            <ac:spMk id="5" creationId="{BFEC174A-08D5-3640-83E4-004AEA23D6A7}"/>
          </ac:spMkLst>
        </pc:spChg>
        <pc:spChg chg="del">
          <ac:chgData name="Hafner, Thomas" userId="e2fe7dd0-e8da-454e-bb02-1fc82015a688" providerId="ADAL" clId="{53C1D6AB-D82C-4D1C-9290-BFE71091EE44}" dt="2025-12-02T18:14:42.487" v="1554" actId="21"/>
          <ac:spMkLst>
            <pc:docMk/>
            <pc:sldMk cId="986183092" sldId="258"/>
            <ac:spMk id="6" creationId="{413BF753-B620-004A-BFB8-9781E49902FF}"/>
          </ac:spMkLst>
        </pc:spChg>
        <pc:spChg chg="add del mod ord">
          <ac:chgData name="Hafner, Thomas" userId="e2fe7dd0-e8da-454e-bb02-1fc82015a688" providerId="ADAL" clId="{53C1D6AB-D82C-4D1C-9290-BFE71091EE44}" dt="2025-12-02T18:15:54.774" v="1562" actId="700"/>
          <ac:spMkLst>
            <pc:docMk/>
            <pc:sldMk cId="986183092" sldId="258"/>
            <ac:spMk id="7" creationId="{B373C4B6-2579-C457-DDAC-D380BD297CA1}"/>
          </ac:spMkLst>
        </pc:spChg>
        <pc:spChg chg="add del mod ord">
          <ac:chgData name="Hafner, Thomas" userId="e2fe7dd0-e8da-454e-bb02-1fc82015a688" providerId="ADAL" clId="{53C1D6AB-D82C-4D1C-9290-BFE71091EE44}" dt="2025-12-02T18:15:54.774" v="1562" actId="700"/>
          <ac:spMkLst>
            <pc:docMk/>
            <pc:sldMk cId="986183092" sldId="258"/>
            <ac:spMk id="9" creationId="{8523D369-D634-DCC8-5ABF-0E2C0B85A7C9}"/>
          </ac:spMkLst>
        </pc:spChg>
        <pc:spChg chg="add del mod ord">
          <ac:chgData name="Hafner, Thomas" userId="e2fe7dd0-e8da-454e-bb02-1fc82015a688" providerId="ADAL" clId="{53C1D6AB-D82C-4D1C-9290-BFE71091EE44}" dt="2025-12-02T18:15:54.774" v="1562" actId="700"/>
          <ac:spMkLst>
            <pc:docMk/>
            <pc:sldMk cId="986183092" sldId="258"/>
            <ac:spMk id="10" creationId="{C17698E0-4539-2588-5FDE-F73107313D03}"/>
          </ac:spMkLst>
        </pc:spChg>
        <pc:spChg chg="add del mod ord">
          <ac:chgData name="Hafner, Thomas" userId="e2fe7dd0-e8da-454e-bb02-1fc82015a688" providerId="ADAL" clId="{53C1D6AB-D82C-4D1C-9290-BFE71091EE44}" dt="2025-12-02T18:15:57.597" v="1563" actId="700"/>
          <ac:spMkLst>
            <pc:docMk/>
            <pc:sldMk cId="986183092" sldId="258"/>
            <ac:spMk id="11" creationId="{1EC1D572-BFA6-2A77-7CD9-48CDE551A4BD}"/>
          </ac:spMkLst>
        </pc:spChg>
        <pc:spChg chg="add mod ord">
          <ac:chgData name="Hafner, Thomas" userId="e2fe7dd0-e8da-454e-bb02-1fc82015a688" providerId="ADAL" clId="{53C1D6AB-D82C-4D1C-9290-BFE71091EE44}" dt="2025-12-02T18:15:57.597" v="1563" actId="700"/>
          <ac:spMkLst>
            <pc:docMk/>
            <pc:sldMk cId="986183092" sldId="258"/>
            <ac:spMk id="12" creationId="{CE3DF73D-9D64-3D05-3B57-EF05A539B60B}"/>
          </ac:spMkLst>
        </pc:spChg>
        <pc:spChg chg="add mod ord">
          <ac:chgData name="Hafner, Thomas" userId="e2fe7dd0-e8da-454e-bb02-1fc82015a688" providerId="ADAL" clId="{53C1D6AB-D82C-4D1C-9290-BFE71091EE44}" dt="2025-12-02T18:15:57.597" v="1563" actId="700"/>
          <ac:spMkLst>
            <pc:docMk/>
            <pc:sldMk cId="986183092" sldId="258"/>
            <ac:spMk id="13" creationId="{4E01D83A-CF02-A87E-E7F3-5DBC85A9156A}"/>
          </ac:spMkLst>
        </pc:spChg>
        <pc:spChg chg="add mod ord">
          <ac:chgData name="Hafner, Thomas" userId="e2fe7dd0-e8da-454e-bb02-1fc82015a688" providerId="ADAL" clId="{53C1D6AB-D82C-4D1C-9290-BFE71091EE44}" dt="2025-12-02T18:15:57.597" v="1563" actId="700"/>
          <ac:spMkLst>
            <pc:docMk/>
            <pc:sldMk cId="986183092" sldId="258"/>
            <ac:spMk id="14" creationId="{2017418B-537F-7CD5-C0B7-D3DE98DC28F0}"/>
          </ac:spMkLst>
        </pc:spChg>
      </pc:sldChg>
      <pc:sldChg chg="addSp delSp modSp del mod setBg modClrScheme chgLayout">
        <pc:chgData name="Hafner, Thomas" userId="e2fe7dd0-e8da-454e-bb02-1fc82015a688" providerId="ADAL" clId="{53C1D6AB-D82C-4D1C-9290-BFE71091EE44}" dt="2025-12-02T18:28:26.542" v="1856" actId="47"/>
        <pc:sldMkLst>
          <pc:docMk/>
          <pc:sldMk cId="2536186579" sldId="259"/>
        </pc:sldMkLst>
        <pc:spChg chg="del">
          <ac:chgData name="Hafner, Thomas" userId="e2fe7dd0-e8da-454e-bb02-1fc82015a688" providerId="ADAL" clId="{53C1D6AB-D82C-4D1C-9290-BFE71091EE44}" dt="2025-12-02T17:32:46.760" v="1066" actId="21"/>
          <ac:spMkLst>
            <pc:docMk/>
            <pc:sldMk cId="2536186579" sldId="259"/>
            <ac:spMk id="3" creationId="{87E4EBBF-20D6-A48D-D7D3-2001D820E69A}"/>
          </ac:spMkLst>
        </pc:spChg>
        <pc:spChg chg="del">
          <ac:chgData name="Hafner, Thomas" userId="e2fe7dd0-e8da-454e-bb02-1fc82015a688" providerId="ADAL" clId="{53C1D6AB-D82C-4D1C-9290-BFE71091EE44}" dt="2025-12-02T17:32:46.760" v="1066" actId="21"/>
          <ac:spMkLst>
            <pc:docMk/>
            <pc:sldMk cId="2536186579" sldId="259"/>
            <ac:spMk id="4" creationId="{849E0B59-2EFC-B54E-BBE7-B8235163AF16}"/>
          </ac:spMkLst>
        </pc:spChg>
        <pc:spChg chg="del">
          <ac:chgData name="Hafner, Thomas" userId="e2fe7dd0-e8da-454e-bb02-1fc82015a688" providerId="ADAL" clId="{53C1D6AB-D82C-4D1C-9290-BFE71091EE44}" dt="2025-12-02T17:32:46.760" v="1066" actId="21"/>
          <ac:spMkLst>
            <pc:docMk/>
            <pc:sldMk cId="2536186579" sldId="259"/>
            <ac:spMk id="5" creationId="{E0C29725-E21D-F544-A84C-6B4B5B890B34}"/>
          </ac:spMkLst>
        </pc:spChg>
        <pc:spChg chg="add del mod ord">
          <ac:chgData name="Hafner, Thomas" userId="e2fe7dd0-e8da-454e-bb02-1fc82015a688" providerId="ADAL" clId="{53C1D6AB-D82C-4D1C-9290-BFE71091EE44}" dt="2025-12-02T17:32:35.654" v="1065" actId="700"/>
          <ac:spMkLst>
            <pc:docMk/>
            <pc:sldMk cId="2536186579" sldId="259"/>
            <ac:spMk id="6" creationId="{407DC6CB-A9DA-BD5F-93AE-24FACF37F1E2}"/>
          </ac:spMkLst>
        </pc:spChg>
        <pc:spChg chg="del">
          <ac:chgData name="Hafner, Thomas" userId="e2fe7dd0-e8da-454e-bb02-1fc82015a688" providerId="ADAL" clId="{53C1D6AB-D82C-4D1C-9290-BFE71091EE44}" dt="2025-12-02T17:27:01.639" v="938" actId="21"/>
          <ac:spMkLst>
            <pc:docMk/>
            <pc:sldMk cId="2536186579" sldId="259"/>
            <ac:spMk id="7" creationId="{EFB6DB9E-D768-BDC0-98BB-65E940E5AFDE}"/>
          </ac:spMkLst>
        </pc:spChg>
        <pc:spChg chg="add del mod ord">
          <ac:chgData name="Hafner, Thomas" userId="e2fe7dd0-e8da-454e-bb02-1fc82015a688" providerId="ADAL" clId="{53C1D6AB-D82C-4D1C-9290-BFE71091EE44}" dt="2025-12-02T17:32:35.654" v="1065" actId="700"/>
          <ac:spMkLst>
            <pc:docMk/>
            <pc:sldMk cId="2536186579" sldId="259"/>
            <ac:spMk id="8" creationId="{74CF795D-B573-AD43-27E1-3041F6C94B8D}"/>
          </ac:spMkLst>
        </pc:spChg>
        <pc:spChg chg="del">
          <ac:chgData name="Hafner, Thomas" userId="e2fe7dd0-e8da-454e-bb02-1fc82015a688" providerId="ADAL" clId="{53C1D6AB-D82C-4D1C-9290-BFE71091EE44}" dt="2025-12-02T17:26:57.903" v="937" actId="21"/>
          <ac:spMkLst>
            <pc:docMk/>
            <pc:sldMk cId="2536186579" sldId="259"/>
            <ac:spMk id="9" creationId="{E2C7E7E2-E7FF-B8E1-107C-629AF5CAEAF9}"/>
          </ac:spMkLst>
        </pc:spChg>
        <pc:spChg chg="add mod ord">
          <ac:chgData name="Hafner, Thomas" userId="e2fe7dd0-e8da-454e-bb02-1fc82015a688" providerId="ADAL" clId="{53C1D6AB-D82C-4D1C-9290-BFE71091EE44}" dt="2025-12-02T17:32:35.654" v="1065" actId="700"/>
          <ac:spMkLst>
            <pc:docMk/>
            <pc:sldMk cId="2536186579" sldId="259"/>
            <ac:spMk id="10" creationId="{226B06FF-E989-AF51-1D1F-8D116FAA6D06}"/>
          </ac:spMkLst>
        </pc:spChg>
        <pc:cxnChg chg="del">
          <ac:chgData name="Hafner, Thomas" userId="e2fe7dd0-e8da-454e-bb02-1fc82015a688" providerId="ADAL" clId="{53C1D6AB-D82C-4D1C-9290-BFE71091EE44}" dt="2025-12-02T17:32:46.760" v="1066" actId="21"/>
          <ac:cxnSpMkLst>
            <pc:docMk/>
            <pc:sldMk cId="2536186579" sldId="259"/>
            <ac:cxnSpMk id="2" creationId="{58E1F102-C33D-0069-7936-99AEE5D46905}"/>
          </ac:cxnSpMkLst>
        </pc:cxnChg>
      </pc:sldChg>
      <pc:sldChg chg="addSp delSp modSp add del mod setBg chgLayout">
        <pc:chgData name="Hafner, Thomas" userId="e2fe7dd0-e8da-454e-bb02-1fc82015a688" providerId="ADAL" clId="{53C1D6AB-D82C-4D1C-9290-BFE71091EE44}" dt="2025-12-02T18:14:24.589" v="1550" actId="21"/>
        <pc:sldMkLst>
          <pc:docMk/>
          <pc:sldMk cId="3960251860" sldId="260"/>
        </pc:sldMkLst>
        <pc:spChg chg="del mod">
          <ac:chgData name="Hafner, Thomas" userId="e2fe7dd0-e8da-454e-bb02-1fc82015a688" providerId="ADAL" clId="{53C1D6AB-D82C-4D1C-9290-BFE71091EE44}" dt="2025-12-02T18:03:15.816" v="1353" actId="478"/>
          <ac:spMkLst>
            <pc:docMk/>
            <pc:sldMk cId="3960251860" sldId="260"/>
            <ac:spMk id="3" creationId="{07053EB1-4571-CEF4-BA70-6B21FD7EC29D}"/>
          </ac:spMkLst>
        </pc:spChg>
        <pc:spChg chg="add del mod">
          <ac:chgData name="Hafner, Thomas" userId="e2fe7dd0-e8da-454e-bb02-1fc82015a688" providerId="ADAL" clId="{53C1D6AB-D82C-4D1C-9290-BFE71091EE44}" dt="2025-12-02T18:03:20.490" v="1354" actId="700"/>
          <ac:spMkLst>
            <pc:docMk/>
            <pc:sldMk cId="3960251860" sldId="260"/>
            <ac:spMk id="6" creationId="{DB4F5451-77E0-B23A-C64F-099C811B35FD}"/>
          </ac:spMkLst>
        </pc:spChg>
        <pc:spChg chg="add del mod ord">
          <ac:chgData name="Hafner, Thomas" userId="e2fe7dd0-e8da-454e-bb02-1fc82015a688" providerId="ADAL" clId="{53C1D6AB-D82C-4D1C-9290-BFE71091EE44}" dt="2025-12-02T18:14:22.068" v="1548" actId="700"/>
          <ac:spMkLst>
            <pc:docMk/>
            <pc:sldMk cId="3960251860" sldId="260"/>
            <ac:spMk id="7" creationId="{0BBBD07A-D7F4-5A9B-DA2B-C85DBE92C2C7}"/>
          </ac:spMkLst>
        </pc:spChg>
        <pc:spChg chg="add del mod ord">
          <ac:chgData name="Hafner, Thomas" userId="e2fe7dd0-e8da-454e-bb02-1fc82015a688" providerId="ADAL" clId="{53C1D6AB-D82C-4D1C-9290-BFE71091EE44}" dt="2025-12-02T18:14:24.589" v="1550" actId="21"/>
          <ac:spMkLst>
            <pc:docMk/>
            <pc:sldMk cId="3960251860" sldId="260"/>
            <ac:spMk id="8" creationId="{D2DBB479-1638-03EA-49BF-642ADC06B37D}"/>
          </ac:spMkLst>
        </pc:spChg>
        <pc:spChg chg="del mod">
          <ac:chgData name="Hafner, Thomas" userId="e2fe7dd0-e8da-454e-bb02-1fc82015a688" providerId="ADAL" clId="{53C1D6AB-D82C-4D1C-9290-BFE71091EE44}" dt="2025-12-02T18:03:15.816" v="1353" actId="478"/>
          <ac:spMkLst>
            <pc:docMk/>
            <pc:sldMk cId="3960251860" sldId="260"/>
            <ac:spMk id="9" creationId="{9F8D643D-2E0C-4949-8E6E-705F398535FD}"/>
          </ac:spMkLst>
        </pc:spChg>
        <pc:spChg chg="del">
          <ac:chgData name="Hafner, Thomas" userId="e2fe7dd0-e8da-454e-bb02-1fc82015a688" providerId="ADAL" clId="{53C1D6AB-D82C-4D1C-9290-BFE71091EE44}" dt="2025-12-02T18:03:15.816" v="1353" actId="478"/>
          <ac:spMkLst>
            <pc:docMk/>
            <pc:sldMk cId="3960251860" sldId="260"/>
            <ac:spMk id="10" creationId="{DF3B8401-6312-2846-B8FB-38C3D6568426}"/>
          </ac:spMkLst>
        </pc:spChg>
        <pc:spChg chg="del mod">
          <ac:chgData name="Hafner, Thomas" userId="e2fe7dd0-e8da-454e-bb02-1fc82015a688" providerId="ADAL" clId="{53C1D6AB-D82C-4D1C-9290-BFE71091EE44}" dt="2025-12-02T18:03:15.816" v="1353" actId="478"/>
          <ac:spMkLst>
            <pc:docMk/>
            <pc:sldMk cId="3960251860" sldId="260"/>
            <ac:spMk id="11" creationId="{ECE889B1-AED6-A64B-87E4-940FEC35B840}"/>
          </ac:spMkLst>
        </pc:spChg>
        <pc:spChg chg="add del mod ord">
          <ac:chgData name="Hafner, Thomas" userId="e2fe7dd0-e8da-454e-bb02-1fc82015a688" providerId="ADAL" clId="{53C1D6AB-D82C-4D1C-9290-BFE71091EE44}" dt="2025-12-02T18:14:22.068" v="1548" actId="700"/>
          <ac:spMkLst>
            <pc:docMk/>
            <pc:sldMk cId="3960251860" sldId="260"/>
            <ac:spMk id="12" creationId="{6DE0E3DE-5F0D-01AA-C347-B778015599E4}"/>
          </ac:spMkLst>
        </pc:spChg>
        <pc:spChg chg="add mod ord">
          <ac:chgData name="Hafner, Thomas" userId="e2fe7dd0-e8da-454e-bb02-1fc82015a688" providerId="ADAL" clId="{53C1D6AB-D82C-4D1C-9290-BFE71091EE44}" dt="2025-12-02T18:14:22.068" v="1548" actId="700"/>
          <ac:spMkLst>
            <pc:docMk/>
            <pc:sldMk cId="3960251860" sldId="260"/>
            <ac:spMk id="13" creationId="{DC962D7B-BEB7-1AC7-F74C-E91A7D0642B3}"/>
          </ac:spMkLst>
        </pc:spChg>
        <pc:spChg chg="add mod ord">
          <ac:chgData name="Hafner, Thomas" userId="e2fe7dd0-e8da-454e-bb02-1fc82015a688" providerId="ADAL" clId="{53C1D6AB-D82C-4D1C-9290-BFE71091EE44}" dt="2025-12-02T18:14:22.108" v="1549" actId="27636"/>
          <ac:spMkLst>
            <pc:docMk/>
            <pc:sldMk cId="3960251860" sldId="260"/>
            <ac:spMk id="15" creationId="{C15773B3-F52B-BA61-316E-BD7CC29D7D3E}"/>
          </ac:spMkLst>
        </pc:spChg>
        <pc:spChg chg="del">
          <ac:chgData name="Hafner, Thomas" userId="e2fe7dd0-e8da-454e-bb02-1fc82015a688" providerId="ADAL" clId="{53C1D6AB-D82C-4D1C-9290-BFE71091EE44}" dt="2025-12-02T18:03:15.816" v="1353" actId="478"/>
          <ac:spMkLst>
            <pc:docMk/>
            <pc:sldMk cId="3960251860" sldId="260"/>
            <ac:spMk id="24" creationId="{BC78CC4E-C811-9DB6-E22C-087286FEE351}"/>
          </ac:spMkLst>
        </pc:spChg>
        <pc:grpChg chg="del">
          <ac:chgData name="Hafner, Thomas" userId="e2fe7dd0-e8da-454e-bb02-1fc82015a688" providerId="ADAL" clId="{53C1D6AB-D82C-4D1C-9290-BFE71091EE44}" dt="2025-12-02T18:03:15.816" v="1353" actId="478"/>
          <ac:grpSpMkLst>
            <pc:docMk/>
            <pc:sldMk cId="3960251860" sldId="260"/>
            <ac:grpSpMk id="4" creationId="{1C523576-EC44-C6B1-220E-00BF4BB4F2F1}"/>
          </ac:grpSpMkLst>
        </pc:grpChg>
        <pc:picChg chg="del">
          <ac:chgData name="Hafner, Thomas" userId="e2fe7dd0-e8da-454e-bb02-1fc82015a688" providerId="ADAL" clId="{53C1D6AB-D82C-4D1C-9290-BFE71091EE44}" dt="2025-12-02T18:03:15.816" v="1353" actId="478"/>
          <ac:picMkLst>
            <pc:docMk/>
            <pc:sldMk cId="3960251860" sldId="260"/>
            <ac:picMk id="23" creationId="{92CAAF58-A8B9-1DD5-CF43-59E4AD9A4E88}"/>
          </ac:picMkLst>
        </pc:picChg>
      </pc:sldChg>
      <pc:sldChg chg="modSp del setBg">
        <pc:chgData name="Hafner, Thomas" userId="e2fe7dd0-e8da-454e-bb02-1fc82015a688" providerId="ADAL" clId="{53C1D6AB-D82C-4D1C-9290-BFE71091EE44}" dt="2025-12-03T15:28:06.504" v="1879" actId="47"/>
        <pc:sldMkLst>
          <pc:docMk/>
          <pc:sldMk cId="320563026" sldId="262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320563026" sldId="262"/>
            <ac:spMk id="2" creationId="{5D2AE037-0813-7900-464F-F44004BE1C45}"/>
          </ac:spMkLst>
        </pc:spChg>
      </pc:sldChg>
      <pc:sldChg chg="modSp del setBg">
        <pc:chgData name="Hafner, Thomas" userId="e2fe7dd0-e8da-454e-bb02-1fc82015a688" providerId="ADAL" clId="{53C1D6AB-D82C-4D1C-9290-BFE71091EE44}" dt="2025-12-03T15:28:13.414" v="1880" actId="47"/>
        <pc:sldMkLst>
          <pc:docMk/>
          <pc:sldMk cId="2868753480" sldId="263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2868753480" sldId="263"/>
            <ac:spMk id="3" creationId="{7F38A174-114C-E2E7-F182-3FE9A7ADB064}"/>
          </ac:spMkLst>
        </pc:spChg>
      </pc:sldChg>
      <pc:sldChg chg="modSp del setBg">
        <pc:chgData name="Hafner, Thomas" userId="e2fe7dd0-e8da-454e-bb02-1fc82015a688" providerId="ADAL" clId="{53C1D6AB-D82C-4D1C-9290-BFE71091EE44}" dt="2025-12-03T15:28:14.292" v="1881" actId="47"/>
        <pc:sldMkLst>
          <pc:docMk/>
          <pc:sldMk cId="3020739236" sldId="264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3020739236" sldId="264"/>
            <ac:spMk id="3" creationId="{BCA60B1F-0D8A-C066-2C8B-9CE48D0E98A1}"/>
          </ac:spMkLst>
        </pc:spChg>
      </pc:sldChg>
      <pc:sldChg chg="modSp del mod setBg">
        <pc:chgData name="Hafner, Thomas" userId="e2fe7dd0-e8da-454e-bb02-1fc82015a688" providerId="ADAL" clId="{53C1D6AB-D82C-4D1C-9290-BFE71091EE44}" dt="2025-12-02T18:18:56.293" v="1615" actId="47"/>
        <pc:sldMkLst>
          <pc:docMk/>
          <pc:sldMk cId="310544971" sldId="265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310544971" sldId="265"/>
            <ac:spMk id="3" creationId="{AD5C1A02-180C-F521-9ED2-FAB15D167640}"/>
          </ac:spMkLst>
        </pc:spChg>
        <pc:graphicFrameChg chg="mod">
          <ac:chgData name="Hafner, Thomas" userId="e2fe7dd0-e8da-454e-bb02-1fc82015a688" providerId="ADAL" clId="{53C1D6AB-D82C-4D1C-9290-BFE71091EE44}" dt="2025-12-02T17:22:36.578" v="888" actId="1076"/>
          <ac:graphicFrameMkLst>
            <pc:docMk/>
            <pc:sldMk cId="310544971" sldId="265"/>
            <ac:graphicFrameMk id="4" creationId="{20C0A9C6-7BB7-98F5-4A73-75DE4E37FD2B}"/>
          </ac:graphicFrameMkLst>
        </pc:graphicFrameChg>
      </pc:sldChg>
      <pc:sldChg chg="addSp delSp del mod setBg">
        <pc:chgData name="Hafner, Thomas" userId="e2fe7dd0-e8da-454e-bb02-1fc82015a688" providerId="ADAL" clId="{53C1D6AB-D82C-4D1C-9290-BFE71091EE44}" dt="2025-12-03T16:04:34.504" v="1910" actId="47"/>
        <pc:sldMkLst>
          <pc:docMk/>
          <pc:sldMk cId="1623480590" sldId="266"/>
        </pc:sldMkLst>
        <pc:grpChg chg="add del">
          <ac:chgData name="Hafner, Thomas" userId="e2fe7dd0-e8da-454e-bb02-1fc82015a688" providerId="ADAL" clId="{53C1D6AB-D82C-4D1C-9290-BFE71091EE44}" dt="2025-12-02T17:51:20.358" v="1228" actId="21"/>
          <ac:grpSpMkLst>
            <pc:docMk/>
            <pc:sldMk cId="1623480590" sldId="266"/>
            <ac:grpSpMk id="9" creationId="{0D102B4B-94E5-6572-7501-A906586B53C4}"/>
          </ac:grpSpMkLst>
        </pc:grpChg>
        <pc:picChg chg="add del">
          <ac:chgData name="Hafner, Thomas" userId="e2fe7dd0-e8da-454e-bb02-1fc82015a688" providerId="ADAL" clId="{53C1D6AB-D82C-4D1C-9290-BFE71091EE44}" dt="2025-12-02T17:51:20.358" v="1228" actId="21"/>
          <ac:picMkLst>
            <pc:docMk/>
            <pc:sldMk cId="1623480590" sldId="266"/>
            <ac:picMk id="7" creationId="{E5B5CA20-5ED0-2C7B-80A4-DA0B5EFAB8C3}"/>
          </ac:picMkLst>
        </pc:picChg>
      </pc:sldChg>
      <pc:sldChg chg="modSp del setBg">
        <pc:chgData name="Hafner, Thomas" userId="e2fe7dd0-e8da-454e-bb02-1fc82015a688" providerId="ADAL" clId="{53C1D6AB-D82C-4D1C-9290-BFE71091EE44}" dt="2025-12-02T18:21:37.837" v="1656" actId="47"/>
        <pc:sldMkLst>
          <pc:docMk/>
          <pc:sldMk cId="2609050838" sldId="267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2609050838" sldId="267"/>
            <ac:spMk id="3" creationId="{14787C81-8F04-A38F-D378-396C7761A26F}"/>
          </ac:spMkLst>
        </pc:spChg>
      </pc:sldChg>
      <pc:sldChg chg="addSp delSp modSp mod ord setBg modClrScheme chgLayout">
        <pc:chgData name="Hafner, Thomas" userId="e2fe7dd0-e8da-454e-bb02-1fc82015a688" providerId="ADAL" clId="{53C1D6AB-D82C-4D1C-9290-BFE71091EE44}" dt="2025-12-03T16:23:15.038" v="2032"/>
        <pc:sldMkLst>
          <pc:docMk/>
          <pc:sldMk cId="293119785" sldId="272"/>
        </pc:sldMkLst>
        <pc:spChg chg="add del mod ord">
          <ac:chgData name="Hafner, Thomas" userId="e2fe7dd0-e8da-454e-bb02-1fc82015a688" providerId="ADAL" clId="{53C1D6AB-D82C-4D1C-9290-BFE71091EE44}" dt="2025-12-03T16:05:03.849" v="1913" actId="166"/>
          <ac:spMkLst>
            <pc:docMk/>
            <pc:sldMk cId="293119785" sldId="272"/>
            <ac:spMk id="2" creationId="{933A0BB9-5982-E830-7B28-1CEC77C39B3E}"/>
          </ac:spMkLst>
        </pc:spChg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293119785" sldId="272"/>
            <ac:spMk id="3" creationId="{BAA49AE0-F299-C6CD-DAD2-451BE6F5819F}"/>
          </ac:spMkLst>
        </pc:spChg>
        <pc:spChg chg="add del mod ord">
          <ac:chgData name="Hafner, Thomas" userId="e2fe7dd0-e8da-454e-bb02-1fc82015a688" providerId="ADAL" clId="{53C1D6AB-D82C-4D1C-9290-BFE71091EE44}" dt="2025-12-02T17:55:11.835" v="1263" actId="700"/>
          <ac:spMkLst>
            <pc:docMk/>
            <pc:sldMk cId="293119785" sldId="272"/>
            <ac:spMk id="7" creationId="{2C5ABEC8-3C2D-CE26-DBA8-89E08F90D85B}"/>
          </ac:spMkLst>
        </pc:spChg>
        <pc:spChg chg="add del mod">
          <ac:chgData name="Hafner, Thomas" userId="e2fe7dd0-e8da-454e-bb02-1fc82015a688" providerId="ADAL" clId="{53C1D6AB-D82C-4D1C-9290-BFE71091EE44}" dt="2025-12-02T17:59:20.567" v="1319" actId="21"/>
          <ac:spMkLst>
            <pc:docMk/>
            <pc:sldMk cId="293119785" sldId="272"/>
            <ac:spMk id="8" creationId="{4083742B-A80C-4998-3EFB-9EB2074B7B7C}"/>
          </ac:spMkLst>
        </pc:spChg>
        <pc:spChg chg="del">
          <ac:chgData name="Hafner, Thomas" userId="e2fe7dd0-e8da-454e-bb02-1fc82015a688" providerId="ADAL" clId="{53C1D6AB-D82C-4D1C-9290-BFE71091EE44}" dt="2025-12-02T17:57:45.157" v="1306" actId="21"/>
          <ac:spMkLst>
            <pc:docMk/>
            <pc:sldMk cId="293119785" sldId="272"/>
            <ac:spMk id="9" creationId="{85F2FF63-FC8E-CC8A-FE11-BBCA9163B4C9}"/>
          </ac:spMkLst>
        </pc:spChg>
        <pc:spChg chg="del mod">
          <ac:chgData name="Hafner, Thomas" userId="e2fe7dd0-e8da-454e-bb02-1fc82015a688" providerId="ADAL" clId="{53C1D6AB-D82C-4D1C-9290-BFE71091EE44}" dt="2025-12-02T17:57:01.257" v="1278" actId="21"/>
          <ac:spMkLst>
            <pc:docMk/>
            <pc:sldMk cId="293119785" sldId="272"/>
            <ac:spMk id="10" creationId="{B30D04B3-DC76-AF22-68EC-3F53226989A0}"/>
          </ac:spMkLst>
        </pc:spChg>
        <pc:spChg chg="add del mod ord">
          <ac:chgData name="Hafner, Thomas" userId="e2fe7dd0-e8da-454e-bb02-1fc82015a688" providerId="ADAL" clId="{53C1D6AB-D82C-4D1C-9290-BFE71091EE44}" dt="2025-12-02T17:55:11.835" v="1263" actId="700"/>
          <ac:spMkLst>
            <pc:docMk/>
            <pc:sldMk cId="293119785" sldId="272"/>
            <ac:spMk id="11" creationId="{21A77427-BACC-F15C-4E71-9E480986CED4}"/>
          </ac:spMkLst>
        </pc:spChg>
        <pc:spChg chg="add del mod ord">
          <ac:chgData name="Hafner, Thomas" userId="e2fe7dd0-e8da-454e-bb02-1fc82015a688" providerId="ADAL" clId="{53C1D6AB-D82C-4D1C-9290-BFE71091EE44}" dt="2025-12-02T17:55:11.835" v="1263" actId="700"/>
          <ac:spMkLst>
            <pc:docMk/>
            <pc:sldMk cId="293119785" sldId="272"/>
            <ac:spMk id="12" creationId="{376F023B-AD5C-937C-E813-242799C09DA5}"/>
          </ac:spMkLst>
        </pc:spChg>
        <pc:spChg chg="add del mod ord">
          <ac:chgData name="Hafner, Thomas" userId="e2fe7dd0-e8da-454e-bb02-1fc82015a688" providerId="ADAL" clId="{53C1D6AB-D82C-4D1C-9290-BFE71091EE44}" dt="2025-12-02T17:55:11.835" v="1263" actId="700"/>
          <ac:spMkLst>
            <pc:docMk/>
            <pc:sldMk cId="293119785" sldId="272"/>
            <ac:spMk id="13" creationId="{F9D75BF0-1F96-7A2B-786B-4E3AEEA8F7F9}"/>
          </ac:spMkLst>
        </pc:spChg>
        <pc:spChg chg="add del mod ord">
          <ac:chgData name="Hafner, Thomas" userId="e2fe7dd0-e8da-454e-bb02-1fc82015a688" providerId="ADAL" clId="{53C1D6AB-D82C-4D1C-9290-BFE71091EE44}" dt="2025-12-02T17:57:06.968" v="1279" actId="700"/>
          <ac:spMkLst>
            <pc:docMk/>
            <pc:sldMk cId="293119785" sldId="272"/>
            <ac:spMk id="17" creationId="{F5F3ACD6-E72A-E654-95C9-3D9DAEEC3405}"/>
          </ac:spMkLst>
        </pc:spChg>
        <pc:spChg chg="add mod ord">
          <ac:chgData name="Hafner, Thomas" userId="e2fe7dd0-e8da-454e-bb02-1fc82015a688" providerId="ADAL" clId="{53C1D6AB-D82C-4D1C-9290-BFE71091EE44}" dt="2025-12-03T16:19:19.009" v="2023" actId="21"/>
          <ac:spMkLst>
            <pc:docMk/>
            <pc:sldMk cId="293119785" sldId="272"/>
            <ac:spMk id="18" creationId="{1B1059FC-5492-9ADA-B436-2904CA0A3CF0}"/>
          </ac:spMkLst>
        </pc:spChg>
        <pc:spChg chg="add del mod ord">
          <ac:chgData name="Hafner, Thomas" userId="e2fe7dd0-e8da-454e-bb02-1fc82015a688" providerId="ADAL" clId="{53C1D6AB-D82C-4D1C-9290-BFE71091EE44}" dt="2025-12-02T17:55:57.606" v="1269" actId="21"/>
          <ac:spMkLst>
            <pc:docMk/>
            <pc:sldMk cId="293119785" sldId="272"/>
            <ac:spMk id="19" creationId="{36269CE9-851C-9DE6-9E8E-DFD9ED3335A9}"/>
          </ac:spMkLst>
        </pc:spChg>
        <pc:spChg chg="add del mod ord">
          <ac:chgData name="Hafner, Thomas" userId="e2fe7dd0-e8da-454e-bb02-1fc82015a688" providerId="ADAL" clId="{53C1D6AB-D82C-4D1C-9290-BFE71091EE44}" dt="2025-12-02T17:56:50.199" v="1272" actId="931"/>
          <ac:spMkLst>
            <pc:docMk/>
            <pc:sldMk cId="293119785" sldId="272"/>
            <ac:spMk id="20" creationId="{866CED59-B6F5-068C-E572-2773178A0AB2}"/>
          </ac:spMkLst>
        </pc:spChg>
        <pc:spChg chg="add del mod ord">
          <ac:chgData name="Hafner, Thomas" userId="e2fe7dd0-e8da-454e-bb02-1fc82015a688" providerId="ADAL" clId="{53C1D6AB-D82C-4D1C-9290-BFE71091EE44}" dt="2025-12-02T17:58:16.876" v="1309" actId="700"/>
          <ac:spMkLst>
            <pc:docMk/>
            <pc:sldMk cId="293119785" sldId="272"/>
            <ac:spMk id="23" creationId="{5F571C9E-FFF0-6BE4-00F1-3E0A2EB426ED}"/>
          </ac:spMkLst>
        </pc:spChg>
        <pc:spChg chg="add mod ord">
          <ac:chgData name="Hafner, Thomas" userId="e2fe7dd0-e8da-454e-bb02-1fc82015a688" providerId="ADAL" clId="{53C1D6AB-D82C-4D1C-9290-BFE71091EE44}" dt="2025-12-03T16:19:20.935" v="2024" actId="21"/>
          <ac:spMkLst>
            <pc:docMk/>
            <pc:sldMk cId="293119785" sldId="272"/>
            <ac:spMk id="24" creationId="{C7FCD0F5-3127-3991-105F-EA085969E37F}"/>
          </ac:spMkLst>
        </pc:spChg>
        <pc:spChg chg="add mod ord">
          <ac:chgData name="Hafner, Thomas" userId="e2fe7dd0-e8da-454e-bb02-1fc82015a688" providerId="ADAL" clId="{53C1D6AB-D82C-4D1C-9290-BFE71091EE44}" dt="2025-12-02T17:58:46.078" v="1314" actId="14100"/>
          <ac:spMkLst>
            <pc:docMk/>
            <pc:sldMk cId="293119785" sldId="272"/>
            <ac:spMk id="25" creationId="{7D251968-FF03-B6D4-D725-5329511FC8B5}"/>
          </ac:spMkLst>
        </pc:spChg>
        <pc:spChg chg="add del mod">
          <ac:chgData name="Hafner, Thomas" userId="e2fe7dd0-e8da-454e-bb02-1fc82015a688" providerId="ADAL" clId="{53C1D6AB-D82C-4D1C-9290-BFE71091EE44}" dt="2025-12-02T17:59:31.074" v="1321" actId="478"/>
          <ac:spMkLst>
            <pc:docMk/>
            <pc:sldMk cId="293119785" sldId="272"/>
            <ac:spMk id="27" creationId="{7013BB03-637B-C7C3-3012-DD869EB2B044}"/>
          </ac:spMkLst>
        </pc:spChg>
        <pc:spChg chg="add del mod">
          <ac:chgData name="Hafner, Thomas" userId="e2fe7dd0-e8da-454e-bb02-1fc82015a688" providerId="ADAL" clId="{53C1D6AB-D82C-4D1C-9290-BFE71091EE44}" dt="2025-12-03T16:18:59.983" v="2016" actId="931"/>
          <ac:spMkLst>
            <pc:docMk/>
            <pc:sldMk cId="293119785" sldId="272"/>
            <ac:spMk id="30" creationId="{4C933452-4B82-905D-52FB-B33578152299}"/>
          </ac:spMkLst>
        </pc:spChg>
        <pc:spChg chg="add del mod">
          <ac:chgData name="Hafner, Thomas" userId="e2fe7dd0-e8da-454e-bb02-1fc82015a688" providerId="ADAL" clId="{53C1D6AB-D82C-4D1C-9290-BFE71091EE44}" dt="2025-12-03T16:19:11.461" v="2019" actId="931"/>
          <ac:spMkLst>
            <pc:docMk/>
            <pc:sldMk cId="293119785" sldId="272"/>
            <ac:spMk id="34" creationId="{F35465CA-E121-E2E6-8871-D64C900DDA42}"/>
          </ac:spMkLst>
        </pc:spChg>
        <pc:spChg chg="del">
          <ac:chgData name="Hafner, Thomas" userId="e2fe7dd0-e8da-454e-bb02-1fc82015a688" providerId="ADAL" clId="{53C1D6AB-D82C-4D1C-9290-BFE71091EE44}" dt="2025-12-02T17:55:50.353" v="1266" actId="478"/>
          <ac:spMkLst>
            <pc:docMk/>
            <pc:sldMk cId="293119785" sldId="272"/>
            <ac:spMk id="37" creationId="{0DB509F7-050C-2243-AA16-EC79E9759186}"/>
          </ac:spMkLst>
        </pc:spChg>
        <pc:spChg chg="add mod">
          <ac:chgData name="Hafner, Thomas" userId="e2fe7dd0-e8da-454e-bb02-1fc82015a688" providerId="ADAL" clId="{53C1D6AB-D82C-4D1C-9290-BFE71091EE44}" dt="2025-12-03T16:19:12.998" v="2022" actId="21"/>
          <ac:spMkLst>
            <pc:docMk/>
            <pc:sldMk cId="293119785" sldId="272"/>
            <ac:spMk id="39" creationId="{E299FE53-9FD3-7462-A0DA-1FC2B8C5D88C}"/>
          </ac:spMkLst>
        </pc:spChg>
        <pc:grpChg chg="add del">
          <ac:chgData name="Hafner, Thomas" userId="e2fe7dd0-e8da-454e-bb02-1fc82015a688" providerId="ADAL" clId="{53C1D6AB-D82C-4D1C-9290-BFE71091EE44}" dt="2025-12-02T17:51:59.982" v="1234" actId="21"/>
          <ac:grpSpMkLst>
            <pc:docMk/>
            <pc:sldMk cId="293119785" sldId="272"/>
            <ac:grpSpMk id="4" creationId="{6E214A82-EED6-4BD0-6E1B-57B9055713D0}"/>
          </ac:grpSpMkLst>
        </pc:grpChg>
        <pc:picChg chg="add del">
          <ac:chgData name="Hafner, Thomas" userId="e2fe7dd0-e8da-454e-bb02-1fc82015a688" providerId="ADAL" clId="{53C1D6AB-D82C-4D1C-9290-BFE71091EE44}" dt="2025-12-02T17:59:31.074" v="1321" actId="478"/>
          <ac:picMkLst>
            <pc:docMk/>
            <pc:sldMk cId="293119785" sldId="272"/>
            <ac:picMk id="15" creationId="{F19F934B-3300-F0DF-BE04-A86BD9B308A3}"/>
          </ac:picMkLst>
        </pc:picChg>
        <pc:picChg chg="add mod">
          <ac:chgData name="Hafner, Thomas" userId="e2fe7dd0-e8da-454e-bb02-1fc82015a688" providerId="ADAL" clId="{53C1D6AB-D82C-4D1C-9290-BFE71091EE44}" dt="2025-12-02T17:55:10.484" v="1262" actId="931"/>
          <ac:picMkLst>
            <pc:docMk/>
            <pc:sldMk cId="293119785" sldId="272"/>
            <ac:picMk id="16" creationId="{AA21BF04-5B79-6A5A-A1D8-FD09AB2A6211}"/>
          </ac:picMkLst>
        </pc:picChg>
        <pc:picChg chg="add del mod ord">
          <ac:chgData name="Hafner, Thomas" userId="e2fe7dd0-e8da-454e-bb02-1fc82015a688" providerId="ADAL" clId="{53C1D6AB-D82C-4D1C-9290-BFE71091EE44}" dt="2025-12-03T16:18:53.521" v="2015" actId="21"/>
          <ac:picMkLst>
            <pc:docMk/>
            <pc:sldMk cId="293119785" sldId="272"/>
            <ac:picMk id="22" creationId="{26885BBE-6330-706B-3206-62515B0B9EA4}"/>
          </ac:picMkLst>
        </pc:picChg>
        <pc:picChg chg="add del mod">
          <ac:chgData name="Hafner, Thomas" userId="e2fe7dd0-e8da-454e-bb02-1fc82015a688" providerId="ADAL" clId="{53C1D6AB-D82C-4D1C-9290-BFE71091EE44}" dt="2025-12-03T16:04:58.946" v="1912" actId="21"/>
          <ac:picMkLst>
            <pc:docMk/>
            <pc:sldMk cId="293119785" sldId="272"/>
            <ac:picMk id="28" creationId="{6F76F84A-D1B2-FEED-876C-D0737CC75849}"/>
          </ac:picMkLst>
        </pc:picChg>
        <pc:picChg chg="add del mod">
          <ac:chgData name="Hafner, Thomas" userId="e2fe7dd0-e8da-454e-bb02-1fc82015a688" providerId="ADAL" clId="{53C1D6AB-D82C-4D1C-9290-BFE71091EE44}" dt="2025-12-03T16:19:05.371" v="2018" actId="21"/>
          <ac:picMkLst>
            <pc:docMk/>
            <pc:sldMk cId="293119785" sldId="272"/>
            <ac:picMk id="32" creationId="{79831EAB-51E0-3075-106B-7D870DBD2C21}"/>
          </ac:picMkLst>
        </pc:picChg>
        <pc:picChg chg="add del mod">
          <ac:chgData name="Hafner, Thomas" userId="e2fe7dd0-e8da-454e-bb02-1fc82015a688" providerId="ADAL" clId="{53C1D6AB-D82C-4D1C-9290-BFE71091EE44}" dt="2025-12-03T16:19:12.998" v="2022" actId="21"/>
          <ac:picMkLst>
            <pc:docMk/>
            <pc:sldMk cId="293119785" sldId="272"/>
            <ac:picMk id="36" creationId="{48044E8C-09C6-3928-9EEF-44649A8BF5FC}"/>
          </ac:picMkLst>
        </pc:picChg>
      </pc:sldChg>
      <pc:sldChg chg="addSp delSp modSp del mod setBg modClrScheme chgLayout">
        <pc:chgData name="Hafner, Thomas" userId="e2fe7dd0-e8da-454e-bb02-1fc82015a688" providerId="ADAL" clId="{53C1D6AB-D82C-4D1C-9290-BFE71091EE44}" dt="2025-12-03T16:05:12.476" v="1914" actId="47"/>
        <pc:sldMkLst>
          <pc:docMk/>
          <pc:sldMk cId="2159936308" sldId="273"/>
        </pc:sldMkLst>
        <pc:spChg chg="add del mod ord">
          <ac:chgData name="Hafner, Thomas" userId="e2fe7dd0-e8da-454e-bb02-1fc82015a688" providerId="ADAL" clId="{53C1D6AB-D82C-4D1C-9290-BFE71091EE44}" dt="2025-12-02T18:00:45.033" v="1331" actId="700"/>
          <ac:spMkLst>
            <pc:docMk/>
            <pc:sldMk cId="2159936308" sldId="273"/>
            <ac:spMk id="2" creationId="{C731D4EE-B624-075D-B122-347CFF5DA98D}"/>
          </ac:spMkLst>
        </pc:spChg>
        <pc:spChg chg="add del mod ord">
          <ac:chgData name="Hafner, Thomas" userId="e2fe7dd0-e8da-454e-bb02-1fc82015a688" providerId="ADAL" clId="{53C1D6AB-D82C-4D1C-9290-BFE71091EE44}" dt="2025-12-02T18:00:45.033" v="1331" actId="700"/>
          <ac:spMkLst>
            <pc:docMk/>
            <pc:sldMk cId="2159936308" sldId="273"/>
            <ac:spMk id="3" creationId="{494F8DDE-8B07-3935-DA97-39E8B243F746}"/>
          </ac:spMkLst>
        </pc:spChg>
        <pc:spChg chg="add del mod ord">
          <ac:chgData name="Hafner, Thomas" userId="e2fe7dd0-e8da-454e-bb02-1fc82015a688" providerId="ADAL" clId="{53C1D6AB-D82C-4D1C-9290-BFE71091EE44}" dt="2025-12-02T18:00:45.033" v="1331" actId="700"/>
          <ac:spMkLst>
            <pc:docMk/>
            <pc:sldMk cId="2159936308" sldId="273"/>
            <ac:spMk id="4" creationId="{0F6FA979-7A6F-1E6D-D834-28C147139C38}"/>
          </ac:spMkLst>
        </pc:spChg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2159936308" sldId="273"/>
            <ac:spMk id="6" creationId="{56298788-E841-33E3-DBDC-AB8685B9C8ED}"/>
          </ac:spMkLst>
        </pc:spChg>
        <pc:spChg chg="add del mod ord">
          <ac:chgData name="Hafner, Thomas" userId="e2fe7dd0-e8da-454e-bb02-1fc82015a688" providerId="ADAL" clId="{53C1D6AB-D82C-4D1C-9290-BFE71091EE44}" dt="2025-12-02T18:00:45.033" v="1331" actId="700"/>
          <ac:spMkLst>
            <pc:docMk/>
            <pc:sldMk cId="2159936308" sldId="273"/>
            <ac:spMk id="10" creationId="{0CAD2B20-B373-3CEC-DE21-094DC42557CC}"/>
          </ac:spMkLst>
        </pc:spChg>
      </pc:sldChg>
      <pc:sldChg chg="modSp del setBg">
        <pc:chgData name="Hafner, Thomas" userId="e2fe7dd0-e8da-454e-bb02-1fc82015a688" providerId="ADAL" clId="{53C1D6AB-D82C-4D1C-9290-BFE71091EE44}" dt="2025-12-02T18:28:08.893" v="1850" actId="47"/>
        <pc:sldMkLst>
          <pc:docMk/>
          <pc:sldMk cId="2104339875" sldId="274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2104339875" sldId="274"/>
            <ac:spMk id="2" creationId="{55AC7394-67A0-A73C-A886-141EFDB03F61}"/>
          </ac:spMkLst>
        </pc:spChg>
      </pc:sldChg>
      <pc:sldChg chg="del setBg">
        <pc:chgData name="Hafner, Thomas" userId="e2fe7dd0-e8da-454e-bb02-1fc82015a688" providerId="ADAL" clId="{53C1D6AB-D82C-4D1C-9290-BFE71091EE44}" dt="2025-12-02T18:02:13.043" v="1340" actId="47"/>
        <pc:sldMkLst>
          <pc:docMk/>
          <pc:sldMk cId="3053139430" sldId="276"/>
        </pc:sldMkLst>
      </pc:sldChg>
      <pc:sldChg chg="addSp delSp modSp del mod setBg modClrScheme chgLayout">
        <pc:chgData name="Hafner, Thomas" userId="e2fe7dd0-e8da-454e-bb02-1fc82015a688" providerId="ADAL" clId="{53C1D6AB-D82C-4D1C-9290-BFE71091EE44}" dt="2025-12-03T16:08:18.932" v="1933" actId="47"/>
        <pc:sldMkLst>
          <pc:docMk/>
          <pc:sldMk cId="2581918574" sldId="279"/>
        </pc:sldMkLst>
        <pc:spChg chg="add del mod">
          <ac:chgData name="Hafner, Thomas" userId="e2fe7dd0-e8da-454e-bb02-1fc82015a688" providerId="ADAL" clId="{53C1D6AB-D82C-4D1C-9290-BFE71091EE44}" dt="2025-12-03T16:08:10.095" v="1932" actId="21"/>
          <ac:spMkLst>
            <pc:docMk/>
            <pc:sldMk cId="2581918574" sldId="279"/>
            <ac:spMk id="5" creationId="{0D71FA3A-4C96-5612-68D3-62701CAB4DBA}"/>
          </ac:spMkLst>
        </pc:spChg>
        <pc:spChg chg="add del mod ord">
          <ac:chgData name="Hafner, Thomas" userId="e2fe7dd0-e8da-454e-bb02-1fc82015a688" providerId="ADAL" clId="{53C1D6AB-D82C-4D1C-9290-BFE71091EE44}" dt="2025-12-03T16:08:10.095" v="1932" actId="21"/>
          <ac:spMkLst>
            <pc:docMk/>
            <pc:sldMk cId="2581918574" sldId="279"/>
            <ac:spMk id="6" creationId="{49595C14-8174-E4DD-66A2-C2152B744D7A}"/>
          </ac:spMkLst>
        </pc:spChg>
        <pc:spChg chg="add del">
          <ac:chgData name="Hafner, Thomas" userId="e2fe7dd0-e8da-454e-bb02-1fc82015a688" providerId="ADAL" clId="{53C1D6AB-D82C-4D1C-9290-BFE71091EE44}" dt="2025-12-03T16:08:02.662" v="1930" actId="21"/>
          <ac:spMkLst>
            <pc:docMk/>
            <pc:sldMk cId="2581918574" sldId="279"/>
            <ac:spMk id="8" creationId="{AAD06EB2-6115-F74E-840C-94BF1879D5AB}"/>
          </ac:spMkLst>
        </pc:spChg>
        <pc:spChg chg="add del">
          <ac:chgData name="Hafner, Thomas" userId="e2fe7dd0-e8da-454e-bb02-1fc82015a688" providerId="ADAL" clId="{53C1D6AB-D82C-4D1C-9290-BFE71091EE44}" dt="2025-12-03T16:08:10.095" v="1932" actId="21"/>
          <ac:spMkLst>
            <pc:docMk/>
            <pc:sldMk cId="2581918574" sldId="279"/>
            <ac:spMk id="17" creationId="{344CB3B0-2961-6587-BC8F-471B8AA12B3D}"/>
          </ac:spMkLst>
        </pc:spChg>
        <pc:grpChg chg="add del">
          <ac:chgData name="Hafner, Thomas" userId="e2fe7dd0-e8da-454e-bb02-1fc82015a688" providerId="ADAL" clId="{53C1D6AB-D82C-4D1C-9290-BFE71091EE44}" dt="2025-12-03T16:08:10.095" v="1932" actId="21"/>
          <ac:grpSpMkLst>
            <pc:docMk/>
            <pc:sldMk cId="2581918574" sldId="279"/>
            <ac:grpSpMk id="2" creationId="{04CEE2EC-129D-1A5D-0592-7778DBEEF57A}"/>
          </ac:grpSpMkLst>
        </pc:grpChg>
        <pc:picChg chg="add del">
          <ac:chgData name="Hafner, Thomas" userId="e2fe7dd0-e8da-454e-bb02-1fc82015a688" providerId="ADAL" clId="{53C1D6AB-D82C-4D1C-9290-BFE71091EE44}" dt="2025-12-03T16:08:10.095" v="1932" actId="21"/>
          <ac:picMkLst>
            <pc:docMk/>
            <pc:sldMk cId="2581918574" sldId="279"/>
            <ac:picMk id="16" creationId="{69F665D4-BDB2-1D88-2D9B-3F4E69A1A38D}"/>
          </ac:picMkLst>
        </pc:picChg>
      </pc:sldChg>
      <pc:sldChg chg="del setBg">
        <pc:chgData name="Hafner, Thomas" userId="e2fe7dd0-e8da-454e-bb02-1fc82015a688" providerId="ADAL" clId="{53C1D6AB-D82C-4D1C-9290-BFE71091EE44}" dt="2025-12-02T18:28:10.322" v="1853" actId="47"/>
        <pc:sldMkLst>
          <pc:docMk/>
          <pc:sldMk cId="2587151300" sldId="281"/>
        </pc:sldMkLst>
      </pc:sldChg>
      <pc:sldChg chg="modSp del setBg">
        <pc:chgData name="Hafner, Thomas" userId="e2fe7dd0-e8da-454e-bb02-1fc82015a688" providerId="ADAL" clId="{53C1D6AB-D82C-4D1C-9290-BFE71091EE44}" dt="2025-12-03T15:26:23.402" v="1861" actId="47"/>
        <pc:sldMkLst>
          <pc:docMk/>
          <pc:sldMk cId="955269368" sldId="282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955269368" sldId="282"/>
            <ac:spMk id="3" creationId="{90FACDF1-0768-BF34-6684-0CC78AFC54E7}"/>
          </ac:spMkLst>
        </pc:spChg>
      </pc:sldChg>
      <pc:sldChg chg="modSp del setBg">
        <pc:chgData name="Hafner, Thomas" userId="e2fe7dd0-e8da-454e-bb02-1fc82015a688" providerId="ADAL" clId="{53C1D6AB-D82C-4D1C-9290-BFE71091EE44}" dt="2025-12-02T18:28:09.579" v="1851" actId="47"/>
        <pc:sldMkLst>
          <pc:docMk/>
          <pc:sldMk cId="4051574634" sldId="283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4051574634" sldId="283"/>
            <ac:spMk id="2" creationId="{55AC7394-67A0-A73C-A886-141EFDB03F61}"/>
          </ac:spMkLst>
        </pc:spChg>
      </pc:sldChg>
      <pc:sldChg chg="modSp del setBg">
        <pc:chgData name="Hafner, Thomas" userId="e2fe7dd0-e8da-454e-bb02-1fc82015a688" providerId="ADAL" clId="{53C1D6AB-D82C-4D1C-9290-BFE71091EE44}" dt="2025-12-02T18:28:09.899" v="1852" actId="47"/>
        <pc:sldMkLst>
          <pc:docMk/>
          <pc:sldMk cId="4026833358" sldId="284"/>
        </pc:sldMkLst>
        <pc:spChg chg="mod">
          <ac:chgData name="Hafner, Thomas" userId="e2fe7dd0-e8da-454e-bb02-1fc82015a688" providerId="ADAL" clId="{53C1D6AB-D82C-4D1C-9290-BFE71091EE44}" dt="2025-12-02T17:44:19.152" v="1129"/>
          <ac:spMkLst>
            <pc:docMk/>
            <pc:sldMk cId="4026833358" sldId="284"/>
            <ac:spMk id="2" creationId="{55AC7394-67A0-A73C-A886-141EFDB03F61}"/>
          </ac:spMkLst>
        </pc:spChg>
      </pc:sldChg>
      <pc:sldChg chg="new del">
        <pc:chgData name="Hafner, Thomas" userId="e2fe7dd0-e8da-454e-bb02-1fc82015a688" providerId="ADAL" clId="{53C1D6AB-D82C-4D1C-9290-BFE71091EE44}" dt="2025-12-01T21:55:17.769" v="93" actId="47"/>
        <pc:sldMkLst>
          <pc:docMk/>
          <pc:sldMk cId="1546114470" sldId="285"/>
        </pc:sldMkLst>
      </pc:sldChg>
      <pc:sldChg chg="addSp delSp modSp new mod ord modClrScheme chgLayout">
        <pc:chgData name="Hafner, Thomas" userId="e2fe7dd0-e8da-454e-bb02-1fc82015a688" providerId="ADAL" clId="{53C1D6AB-D82C-4D1C-9290-BFE71091EE44}" dt="2025-12-03T16:23:42.454" v="2038"/>
        <pc:sldMkLst>
          <pc:docMk/>
          <pc:sldMk cId="1609566689" sldId="285"/>
        </pc:sldMkLst>
        <pc:spChg chg="del mod ord">
          <ac:chgData name="Hafner, Thomas" userId="e2fe7dd0-e8da-454e-bb02-1fc82015a688" providerId="ADAL" clId="{53C1D6AB-D82C-4D1C-9290-BFE71091EE44}" dt="2025-12-02T18:15:38.533" v="1560" actId="700"/>
          <ac:spMkLst>
            <pc:docMk/>
            <pc:sldMk cId="1609566689" sldId="285"/>
            <ac:spMk id="2" creationId="{477CD322-1F7B-B804-DA2E-32C34B036227}"/>
          </ac:spMkLst>
        </pc:spChg>
        <pc:spChg chg="del mod ord">
          <ac:chgData name="Hafner, Thomas" userId="e2fe7dd0-e8da-454e-bb02-1fc82015a688" providerId="ADAL" clId="{53C1D6AB-D82C-4D1C-9290-BFE71091EE44}" dt="2025-12-02T18:15:38.533" v="1560" actId="700"/>
          <ac:spMkLst>
            <pc:docMk/>
            <pc:sldMk cId="1609566689" sldId="285"/>
            <ac:spMk id="3" creationId="{A2313DD1-92BF-1DA7-5A57-8D643027CA3D}"/>
          </ac:spMkLst>
        </pc:spChg>
        <pc:spChg chg="del mod ord">
          <ac:chgData name="Hafner, Thomas" userId="e2fe7dd0-e8da-454e-bb02-1fc82015a688" providerId="ADAL" clId="{53C1D6AB-D82C-4D1C-9290-BFE71091EE44}" dt="2025-12-02T18:15:38.533" v="1560" actId="700"/>
          <ac:spMkLst>
            <pc:docMk/>
            <pc:sldMk cId="1609566689" sldId="285"/>
            <ac:spMk id="4" creationId="{5FBA76B2-A566-7AEA-1B73-04C134E32BA2}"/>
          </ac:spMkLst>
        </pc:spChg>
        <pc:spChg chg="add mod ord">
          <ac:chgData name="Hafner, Thomas" userId="e2fe7dd0-e8da-454e-bb02-1fc82015a688" providerId="ADAL" clId="{53C1D6AB-D82C-4D1C-9290-BFE71091EE44}" dt="2025-12-02T18:15:38.533" v="1560" actId="700"/>
          <ac:spMkLst>
            <pc:docMk/>
            <pc:sldMk cId="1609566689" sldId="285"/>
            <ac:spMk id="5" creationId="{2C6D9786-A7AC-95EA-5288-BA5681764204}"/>
          </ac:spMkLst>
        </pc:spChg>
        <pc:spChg chg="add mod ord">
          <ac:chgData name="Hafner, Thomas" userId="e2fe7dd0-e8da-454e-bb02-1fc82015a688" providerId="ADAL" clId="{53C1D6AB-D82C-4D1C-9290-BFE71091EE44}" dt="2025-12-02T18:15:38.533" v="1560" actId="700"/>
          <ac:spMkLst>
            <pc:docMk/>
            <pc:sldMk cId="1609566689" sldId="285"/>
            <ac:spMk id="6" creationId="{1BDB03C8-CBB3-4424-E4FA-0923899C634C}"/>
          </ac:spMkLst>
        </pc:spChg>
        <pc:spChg chg="add mod ord">
          <ac:chgData name="Hafner, Thomas" userId="e2fe7dd0-e8da-454e-bb02-1fc82015a688" providerId="ADAL" clId="{53C1D6AB-D82C-4D1C-9290-BFE71091EE44}" dt="2025-12-02T18:15:38.533" v="1560" actId="700"/>
          <ac:spMkLst>
            <pc:docMk/>
            <pc:sldMk cId="1609566689" sldId="285"/>
            <ac:spMk id="7" creationId="{5BA71D77-570F-8705-10B7-C3A2DAA3023B}"/>
          </ac:spMkLst>
        </pc:spChg>
      </pc:sldChg>
      <pc:sldChg chg="addSp delSp modSp new del mod">
        <pc:chgData name="Hafner, Thomas" userId="e2fe7dd0-e8da-454e-bb02-1fc82015a688" providerId="ADAL" clId="{53C1D6AB-D82C-4D1C-9290-BFE71091EE44}" dt="2025-12-02T18:02:11.064" v="1339" actId="47"/>
        <pc:sldMkLst>
          <pc:docMk/>
          <pc:sldMk cId="2697393472" sldId="285"/>
        </pc:sldMkLst>
      </pc:sldChg>
      <pc:sldChg chg="addSp delSp modSp new mod ord modClrScheme chgLayout">
        <pc:chgData name="Hafner, Thomas" userId="e2fe7dd0-e8da-454e-bb02-1fc82015a688" providerId="ADAL" clId="{53C1D6AB-D82C-4D1C-9290-BFE71091EE44}" dt="2025-12-03T16:23:35.265" v="2036"/>
        <pc:sldMkLst>
          <pc:docMk/>
          <pc:sldMk cId="699237392" sldId="286"/>
        </pc:sldMkLst>
        <pc:spChg chg="del">
          <ac:chgData name="Hafner, Thomas" userId="e2fe7dd0-e8da-454e-bb02-1fc82015a688" providerId="ADAL" clId="{53C1D6AB-D82C-4D1C-9290-BFE71091EE44}" dt="2025-12-02T18:16:22.856" v="1567" actId="700"/>
          <ac:spMkLst>
            <pc:docMk/>
            <pc:sldMk cId="699237392" sldId="286"/>
            <ac:spMk id="2" creationId="{48D9458F-491E-0EF4-5763-ACD7E96020C0}"/>
          </ac:spMkLst>
        </pc:spChg>
        <pc:spChg chg="del">
          <ac:chgData name="Hafner, Thomas" userId="e2fe7dd0-e8da-454e-bb02-1fc82015a688" providerId="ADAL" clId="{53C1D6AB-D82C-4D1C-9290-BFE71091EE44}" dt="2025-12-02T18:16:22.856" v="1567" actId="700"/>
          <ac:spMkLst>
            <pc:docMk/>
            <pc:sldMk cId="699237392" sldId="286"/>
            <ac:spMk id="3" creationId="{D6717439-0C80-59D8-FF2D-CE7C271951A0}"/>
          </ac:spMkLst>
        </pc:spChg>
        <pc:spChg chg="del mod ord">
          <ac:chgData name="Hafner, Thomas" userId="e2fe7dd0-e8da-454e-bb02-1fc82015a688" providerId="ADAL" clId="{53C1D6AB-D82C-4D1C-9290-BFE71091EE44}" dt="2025-12-02T18:16:22.856" v="1567" actId="700"/>
          <ac:spMkLst>
            <pc:docMk/>
            <pc:sldMk cId="699237392" sldId="286"/>
            <ac:spMk id="4" creationId="{92B7D70A-D3CA-019E-A51E-23915E6E7126}"/>
          </ac:spMkLst>
        </pc:spChg>
        <pc:spChg chg="add del mod ord">
          <ac:chgData name="Hafner, Thomas" userId="e2fe7dd0-e8da-454e-bb02-1fc82015a688" providerId="ADAL" clId="{53C1D6AB-D82C-4D1C-9290-BFE71091EE44}" dt="2025-12-02T18:17:40.994" v="1589" actId="931"/>
          <ac:spMkLst>
            <pc:docMk/>
            <pc:sldMk cId="699237392" sldId="286"/>
            <ac:spMk id="5" creationId="{814E7A07-FB5D-5BC9-797C-E3484A0FE50E}"/>
          </ac:spMkLst>
        </pc:spChg>
        <pc:spChg chg="add mod ord">
          <ac:chgData name="Hafner, Thomas" userId="e2fe7dd0-e8da-454e-bb02-1fc82015a688" providerId="ADAL" clId="{53C1D6AB-D82C-4D1C-9290-BFE71091EE44}" dt="2025-12-02T18:16:46.552" v="1571" actId="1076"/>
          <ac:spMkLst>
            <pc:docMk/>
            <pc:sldMk cId="699237392" sldId="286"/>
            <ac:spMk id="6" creationId="{EF1ED74E-3263-E2D7-718A-96AA12D0ABE6}"/>
          </ac:spMkLst>
        </pc:spChg>
        <pc:picChg chg="add mod">
          <ac:chgData name="Hafner, Thomas" userId="e2fe7dd0-e8da-454e-bb02-1fc82015a688" providerId="ADAL" clId="{53C1D6AB-D82C-4D1C-9290-BFE71091EE44}" dt="2025-12-02T18:17:40.994" v="1589" actId="931"/>
          <ac:picMkLst>
            <pc:docMk/>
            <pc:sldMk cId="699237392" sldId="286"/>
            <ac:picMk id="8" creationId="{77E135EE-8BB4-CE13-1A09-D7FDE9109A11}"/>
          </ac:picMkLst>
        </pc:picChg>
      </pc:sldChg>
      <pc:sldChg chg="addSp delSp modSp new del mod modClrScheme chgLayout">
        <pc:chgData name="Hafner, Thomas" userId="e2fe7dd0-e8da-454e-bb02-1fc82015a688" providerId="ADAL" clId="{53C1D6AB-D82C-4D1C-9290-BFE71091EE44}" dt="2025-12-02T18:02:11.064" v="1339" actId="47"/>
        <pc:sldMkLst>
          <pc:docMk/>
          <pc:sldMk cId="3053005594" sldId="286"/>
        </pc:sldMkLst>
        <pc:spChg chg="add mod">
          <ac:chgData name="Hafner, Thomas" userId="e2fe7dd0-e8da-454e-bb02-1fc82015a688" providerId="ADAL" clId="{53C1D6AB-D82C-4D1C-9290-BFE71091EE44}" dt="2025-12-02T17:21:31.303" v="875" actId="700"/>
          <ac:spMkLst>
            <pc:docMk/>
            <pc:sldMk cId="3053005594" sldId="286"/>
            <ac:spMk id="2" creationId="{57C74B47-710C-2470-4C58-25FF4352EC0B}"/>
          </ac:spMkLst>
        </pc:spChg>
        <pc:spChg chg="add mod">
          <ac:chgData name="Hafner, Thomas" userId="e2fe7dd0-e8da-454e-bb02-1fc82015a688" providerId="ADAL" clId="{53C1D6AB-D82C-4D1C-9290-BFE71091EE44}" dt="2025-12-02T17:21:31.355" v="876" actId="27636"/>
          <ac:spMkLst>
            <pc:docMk/>
            <pc:sldMk cId="3053005594" sldId="286"/>
            <ac:spMk id="3" creationId="{877AD206-569E-CF9B-25B7-423DE2FC6582}"/>
          </ac:spMkLst>
        </pc:spChg>
        <pc:spChg chg="add mod">
          <ac:chgData name="Hafner, Thomas" userId="e2fe7dd0-e8da-454e-bb02-1fc82015a688" providerId="ADAL" clId="{53C1D6AB-D82C-4D1C-9290-BFE71091EE44}" dt="2025-12-02T17:21:31.303" v="875" actId="700"/>
          <ac:spMkLst>
            <pc:docMk/>
            <pc:sldMk cId="3053005594" sldId="286"/>
            <ac:spMk id="4" creationId="{3BDF4D39-1E1B-035D-F556-A9B78A996F34}"/>
          </ac:spMkLst>
        </pc:spChg>
        <pc:spChg chg="add del mod">
          <ac:chgData name="Hafner, Thomas" userId="e2fe7dd0-e8da-454e-bb02-1fc82015a688" providerId="ADAL" clId="{53C1D6AB-D82C-4D1C-9290-BFE71091EE44}" dt="2025-12-02T17:21:42.837" v="880" actId="3680"/>
          <ac:spMkLst>
            <pc:docMk/>
            <pc:sldMk cId="3053005594" sldId="286"/>
            <ac:spMk id="5" creationId="{8FBC81C0-4FA3-32A8-562D-49F1916031AC}"/>
          </ac:spMkLst>
        </pc:spChg>
        <pc:spChg chg="add del mod">
          <ac:chgData name="Hafner, Thomas" userId="e2fe7dd0-e8da-454e-bb02-1fc82015a688" providerId="ADAL" clId="{53C1D6AB-D82C-4D1C-9290-BFE71091EE44}" dt="2025-12-02T17:21:38.023" v="877" actId="931"/>
          <ac:spMkLst>
            <pc:docMk/>
            <pc:sldMk cId="3053005594" sldId="286"/>
            <ac:spMk id="6" creationId="{8342C0FE-D72E-1D94-26EE-FE2298177262}"/>
          </ac:spMkLst>
        </pc:spChg>
        <pc:graphicFrameChg chg="add mod ord modGraphic">
          <ac:chgData name="Hafner, Thomas" userId="e2fe7dd0-e8da-454e-bb02-1fc82015a688" providerId="ADAL" clId="{53C1D6AB-D82C-4D1C-9290-BFE71091EE44}" dt="2025-12-02T17:21:57.602" v="887" actId="2161"/>
          <ac:graphicFrameMkLst>
            <pc:docMk/>
            <pc:sldMk cId="3053005594" sldId="286"/>
            <ac:graphicFrameMk id="9" creationId="{93E1645C-666A-E8FC-2150-524EA70C229E}"/>
          </ac:graphicFrameMkLst>
        </pc:graphicFrameChg>
        <pc:picChg chg="add mod">
          <ac:chgData name="Hafner, Thomas" userId="e2fe7dd0-e8da-454e-bb02-1fc82015a688" providerId="ADAL" clId="{53C1D6AB-D82C-4D1C-9290-BFE71091EE44}" dt="2025-12-02T17:21:39.212" v="879" actId="962"/>
          <ac:picMkLst>
            <pc:docMk/>
            <pc:sldMk cId="3053005594" sldId="286"/>
            <ac:picMk id="8" creationId="{35C80303-092B-B666-48EC-291DBF6C837A}"/>
          </ac:picMkLst>
        </pc:picChg>
      </pc:sldChg>
      <pc:sldChg chg="addSp delSp modSp new del mod modClrScheme chgLayout">
        <pc:chgData name="Hafner, Thomas" userId="e2fe7dd0-e8da-454e-bb02-1fc82015a688" providerId="ADAL" clId="{53C1D6AB-D82C-4D1C-9290-BFE71091EE44}" dt="2025-12-02T18:16:10.466" v="1565" actId="47"/>
        <pc:sldMkLst>
          <pc:docMk/>
          <pc:sldMk cId="3234661417" sldId="286"/>
        </pc:sldMkLst>
        <pc:spChg chg="del mod ord">
          <ac:chgData name="Hafner, Thomas" userId="e2fe7dd0-e8da-454e-bb02-1fc82015a688" providerId="ADAL" clId="{53C1D6AB-D82C-4D1C-9290-BFE71091EE44}" dt="2025-12-02T18:15:35.530" v="1559" actId="700"/>
          <ac:spMkLst>
            <pc:docMk/>
            <pc:sldMk cId="3234661417" sldId="286"/>
            <ac:spMk id="2" creationId="{130AA046-9E75-8DC9-89AF-D338F1975BBD}"/>
          </ac:spMkLst>
        </pc:spChg>
        <pc:spChg chg="del mod ord">
          <ac:chgData name="Hafner, Thomas" userId="e2fe7dd0-e8da-454e-bb02-1fc82015a688" providerId="ADAL" clId="{53C1D6AB-D82C-4D1C-9290-BFE71091EE44}" dt="2025-12-02T18:15:35.530" v="1559" actId="700"/>
          <ac:spMkLst>
            <pc:docMk/>
            <pc:sldMk cId="3234661417" sldId="286"/>
            <ac:spMk id="3" creationId="{C7A36919-8465-5C41-2BBD-08DE4D627073}"/>
          </ac:spMkLst>
        </pc:spChg>
        <pc:spChg chg="del">
          <ac:chgData name="Hafner, Thomas" userId="e2fe7dd0-e8da-454e-bb02-1fc82015a688" providerId="ADAL" clId="{53C1D6AB-D82C-4D1C-9290-BFE71091EE44}" dt="2025-12-02T18:15:35.530" v="1559" actId="700"/>
          <ac:spMkLst>
            <pc:docMk/>
            <pc:sldMk cId="3234661417" sldId="286"/>
            <ac:spMk id="4" creationId="{9B330ADE-BA0C-F37F-874A-11AF94E92312}"/>
          </ac:spMkLst>
        </pc:spChg>
        <pc:spChg chg="add del mod ord">
          <ac:chgData name="Hafner, Thomas" userId="e2fe7dd0-e8da-454e-bb02-1fc82015a688" providerId="ADAL" clId="{53C1D6AB-D82C-4D1C-9290-BFE71091EE44}" dt="2025-12-02T18:15:42.477" v="1561" actId="700"/>
          <ac:spMkLst>
            <pc:docMk/>
            <pc:sldMk cId="3234661417" sldId="286"/>
            <ac:spMk id="5" creationId="{B6C664DE-AF08-7362-50BA-B4E7B78727CA}"/>
          </ac:spMkLst>
        </pc:spChg>
        <pc:spChg chg="add del mod ord">
          <ac:chgData name="Hafner, Thomas" userId="e2fe7dd0-e8da-454e-bb02-1fc82015a688" providerId="ADAL" clId="{53C1D6AB-D82C-4D1C-9290-BFE71091EE44}" dt="2025-12-02T18:15:42.477" v="1561" actId="700"/>
          <ac:spMkLst>
            <pc:docMk/>
            <pc:sldMk cId="3234661417" sldId="286"/>
            <ac:spMk id="6" creationId="{A05F2642-B7C7-2F15-F884-24F52EB8EC14}"/>
          </ac:spMkLst>
        </pc:spChg>
        <pc:spChg chg="add mod ord">
          <ac:chgData name="Hafner, Thomas" userId="e2fe7dd0-e8da-454e-bb02-1fc82015a688" providerId="ADAL" clId="{53C1D6AB-D82C-4D1C-9290-BFE71091EE44}" dt="2025-12-02T18:15:42.477" v="1561" actId="700"/>
          <ac:spMkLst>
            <pc:docMk/>
            <pc:sldMk cId="3234661417" sldId="286"/>
            <ac:spMk id="7" creationId="{2AF649F0-3B01-1BB0-010C-7CA7E934F604}"/>
          </ac:spMkLst>
        </pc:spChg>
        <pc:spChg chg="add mod ord">
          <ac:chgData name="Hafner, Thomas" userId="e2fe7dd0-e8da-454e-bb02-1fc82015a688" providerId="ADAL" clId="{53C1D6AB-D82C-4D1C-9290-BFE71091EE44}" dt="2025-12-02T18:15:42.477" v="1561" actId="700"/>
          <ac:spMkLst>
            <pc:docMk/>
            <pc:sldMk cId="3234661417" sldId="286"/>
            <ac:spMk id="8" creationId="{540103DB-3E8C-8976-B06F-1877A8179066}"/>
          </ac:spMkLst>
        </pc:spChg>
      </pc:sldChg>
      <pc:sldChg chg="new del">
        <pc:chgData name="Hafner, Thomas" userId="e2fe7dd0-e8da-454e-bb02-1fc82015a688" providerId="ADAL" clId="{53C1D6AB-D82C-4D1C-9290-BFE71091EE44}" dt="2025-12-02T18:02:13.043" v="1340" actId="47"/>
        <pc:sldMkLst>
          <pc:docMk/>
          <pc:sldMk cId="1192251074" sldId="287"/>
        </pc:sldMkLst>
      </pc:sldChg>
      <pc:sldChg chg="addSp modSp new mod ord">
        <pc:chgData name="Hafner, Thomas" userId="e2fe7dd0-e8da-454e-bb02-1fc82015a688" providerId="ADAL" clId="{53C1D6AB-D82C-4D1C-9290-BFE71091EE44}" dt="2025-12-03T16:23:32.084" v="2034"/>
        <pc:sldMkLst>
          <pc:docMk/>
          <pc:sldMk cId="1871856687" sldId="287"/>
        </pc:sldMkLst>
        <pc:spChg chg="mod">
          <ac:chgData name="Hafner, Thomas" userId="e2fe7dd0-e8da-454e-bb02-1fc82015a688" providerId="ADAL" clId="{53C1D6AB-D82C-4D1C-9290-BFE71091EE44}" dt="2025-12-02T18:18:42.998" v="1614" actId="14100"/>
          <ac:spMkLst>
            <pc:docMk/>
            <pc:sldMk cId="1871856687" sldId="287"/>
            <ac:spMk id="3" creationId="{16F830F0-62E1-327A-55EB-F4A07A52DCA2}"/>
          </ac:spMkLst>
        </pc:spChg>
        <pc:graphicFrameChg chg="add mod">
          <ac:chgData name="Hafner, Thomas" userId="e2fe7dd0-e8da-454e-bb02-1fc82015a688" providerId="ADAL" clId="{53C1D6AB-D82C-4D1C-9290-BFE71091EE44}" dt="2025-12-02T18:18:39.763" v="1613" actId="14100"/>
          <ac:graphicFrameMkLst>
            <pc:docMk/>
            <pc:sldMk cId="1871856687" sldId="287"/>
            <ac:graphicFrameMk id="7" creationId="{D08D05EF-9382-5EDF-D34E-F15DAC985BEE}"/>
          </ac:graphicFrameMkLst>
        </pc:graphicFrameChg>
      </pc:sldChg>
      <pc:sldChg chg="addSp delSp modSp new mod ord">
        <pc:chgData name="Hafner, Thomas" userId="e2fe7dd0-e8da-454e-bb02-1fc82015a688" providerId="ADAL" clId="{53C1D6AB-D82C-4D1C-9290-BFE71091EE44}" dt="2025-12-03T16:23:32.084" v="2034"/>
        <pc:sldMkLst>
          <pc:docMk/>
          <pc:sldMk cId="1951926177" sldId="288"/>
        </pc:sldMkLst>
        <pc:spChg chg="del">
          <ac:chgData name="Hafner, Thomas" userId="e2fe7dd0-e8da-454e-bb02-1fc82015a688" providerId="ADAL" clId="{53C1D6AB-D82C-4D1C-9290-BFE71091EE44}" dt="2025-12-02T18:19:06.264" v="1617" actId="21"/>
          <ac:spMkLst>
            <pc:docMk/>
            <pc:sldMk cId="1951926177" sldId="288"/>
            <ac:spMk id="3" creationId="{687A2663-CF4E-55E4-C006-773A6A0E46CB}"/>
          </ac:spMkLst>
        </pc:spChg>
        <pc:spChg chg="mod">
          <ac:chgData name="Hafner, Thomas" userId="e2fe7dd0-e8da-454e-bb02-1fc82015a688" providerId="ADAL" clId="{53C1D6AB-D82C-4D1C-9290-BFE71091EE44}" dt="2025-12-02T18:19:54.574" v="1630" actId="27636"/>
          <ac:spMkLst>
            <pc:docMk/>
            <pc:sldMk cId="1951926177" sldId="288"/>
            <ac:spMk id="4" creationId="{0AAC8436-35A9-795F-DF42-47F6A957C195}"/>
          </ac:spMkLst>
        </pc:spChg>
        <pc:graphicFrameChg chg="add del mod modGraphic">
          <ac:chgData name="Hafner, Thomas" userId="e2fe7dd0-e8da-454e-bb02-1fc82015a688" providerId="ADAL" clId="{53C1D6AB-D82C-4D1C-9290-BFE71091EE44}" dt="2025-12-02T18:21:34.695" v="1655" actId="1076"/>
          <ac:graphicFrameMkLst>
            <pc:docMk/>
            <pc:sldMk cId="1951926177" sldId="288"/>
            <ac:graphicFrameMk id="5" creationId="{71D759AD-4418-4BCE-F605-39731D5A883A}"/>
          </ac:graphicFrameMkLst>
        </pc:graphicFrameChg>
      </pc:sldChg>
      <pc:sldChg chg="new del">
        <pc:chgData name="Hafner, Thomas" userId="e2fe7dd0-e8da-454e-bb02-1fc82015a688" providerId="ADAL" clId="{53C1D6AB-D82C-4D1C-9290-BFE71091EE44}" dt="2025-12-02T18:02:13.043" v="1340" actId="47"/>
        <pc:sldMkLst>
          <pc:docMk/>
          <pc:sldMk cId="3326782861" sldId="288"/>
        </pc:sldMkLst>
      </pc:sldChg>
      <pc:sldChg chg="addSp delSp modSp new del mod modClrScheme chgLayout">
        <pc:chgData name="Hafner, Thomas" userId="e2fe7dd0-e8da-454e-bb02-1fc82015a688" providerId="ADAL" clId="{53C1D6AB-D82C-4D1C-9290-BFE71091EE44}" dt="2025-12-02T18:02:11.064" v="1339" actId="47"/>
        <pc:sldMkLst>
          <pc:docMk/>
          <pc:sldMk cId="1265912978" sldId="289"/>
        </pc:sldMkLst>
      </pc:sldChg>
      <pc:sldChg chg="addSp delSp modSp new mod modClrScheme chgLayout">
        <pc:chgData name="Hafner, Thomas" userId="e2fe7dd0-e8da-454e-bb02-1fc82015a688" providerId="ADAL" clId="{53C1D6AB-D82C-4D1C-9290-BFE71091EE44}" dt="2025-12-03T16:29:44.895" v="2123" actId="732"/>
        <pc:sldMkLst>
          <pc:docMk/>
          <pc:sldMk cId="3615817510" sldId="289"/>
        </pc:sldMkLst>
        <pc:spChg chg="del mod ord">
          <ac:chgData name="Hafner, Thomas" userId="e2fe7dd0-e8da-454e-bb02-1fc82015a688" providerId="ADAL" clId="{53C1D6AB-D82C-4D1C-9290-BFE71091EE44}" dt="2025-12-02T18:21:55.082" v="1658" actId="700"/>
          <ac:spMkLst>
            <pc:docMk/>
            <pc:sldMk cId="3615817510" sldId="289"/>
            <ac:spMk id="2" creationId="{38A2620A-F7B4-0E12-B5EE-405104EA38DB}"/>
          </ac:spMkLst>
        </pc:spChg>
        <pc:spChg chg="del">
          <ac:chgData name="Hafner, Thomas" userId="e2fe7dd0-e8da-454e-bb02-1fc82015a688" providerId="ADAL" clId="{53C1D6AB-D82C-4D1C-9290-BFE71091EE44}" dt="2025-12-02T18:21:55.082" v="1658" actId="700"/>
          <ac:spMkLst>
            <pc:docMk/>
            <pc:sldMk cId="3615817510" sldId="289"/>
            <ac:spMk id="3" creationId="{7BF34B22-BBE8-6F37-508A-C3EBB5B34D68}"/>
          </ac:spMkLst>
        </pc:spChg>
        <pc:spChg chg="del">
          <ac:chgData name="Hafner, Thomas" userId="e2fe7dd0-e8da-454e-bb02-1fc82015a688" providerId="ADAL" clId="{53C1D6AB-D82C-4D1C-9290-BFE71091EE44}" dt="2025-12-02T18:21:55.082" v="1658" actId="700"/>
          <ac:spMkLst>
            <pc:docMk/>
            <pc:sldMk cId="3615817510" sldId="289"/>
            <ac:spMk id="4" creationId="{4017B8BB-4A51-4A7F-6063-F0576AD879DF}"/>
          </ac:spMkLst>
        </pc:spChg>
        <pc:spChg chg="add mod ord">
          <ac:chgData name="Hafner, Thomas" userId="e2fe7dd0-e8da-454e-bb02-1fc82015a688" providerId="ADAL" clId="{53C1D6AB-D82C-4D1C-9290-BFE71091EE44}" dt="2025-12-02T18:21:55.082" v="1658" actId="700"/>
          <ac:spMkLst>
            <pc:docMk/>
            <pc:sldMk cId="3615817510" sldId="289"/>
            <ac:spMk id="5" creationId="{15C66E2D-5C72-8F0C-FF43-D45EB41C8598}"/>
          </ac:spMkLst>
        </pc:spChg>
        <pc:spChg chg="add mod">
          <ac:chgData name="Hafner, Thomas" userId="e2fe7dd0-e8da-454e-bb02-1fc82015a688" providerId="ADAL" clId="{53C1D6AB-D82C-4D1C-9290-BFE71091EE44}" dt="2025-12-02T18:21:56.150" v="1659"/>
          <ac:spMkLst>
            <pc:docMk/>
            <pc:sldMk cId="3615817510" sldId="289"/>
            <ac:spMk id="6" creationId="{638114B7-07A1-35A2-0197-D1F2760092E2}"/>
          </ac:spMkLst>
        </pc:spChg>
        <pc:spChg chg="add del mod ord">
          <ac:chgData name="Hafner, Thomas" userId="e2fe7dd0-e8da-454e-bb02-1fc82015a688" providerId="ADAL" clId="{53C1D6AB-D82C-4D1C-9290-BFE71091EE44}" dt="2025-12-03T16:27:36.935" v="2081" actId="167"/>
          <ac:spMkLst>
            <pc:docMk/>
            <pc:sldMk cId="3615817510" sldId="289"/>
            <ac:spMk id="8" creationId="{ADBE084C-D7BC-4EF6-3398-2C7C7038E398}"/>
          </ac:spMkLst>
        </pc:spChg>
        <pc:spChg chg="add del mod">
          <ac:chgData name="Hafner, Thomas" userId="e2fe7dd0-e8da-454e-bb02-1fc82015a688" providerId="ADAL" clId="{53C1D6AB-D82C-4D1C-9290-BFE71091EE44}" dt="2025-12-03T16:23:57.373" v="2040" actId="21"/>
          <ac:spMkLst>
            <pc:docMk/>
            <pc:sldMk cId="3615817510" sldId="289"/>
            <ac:spMk id="15" creationId="{C48B3AD6-9EE4-92BE-2142-5B411DC6E01F}"/>
          </ac:spMkLst>
        </pc:spChg>
        <pc:spChg chg="add mod">
          <ac:chgData name="Hafner, Thomas" userId="e2fe7dd0-e8da-454e-bb02-1fc82015a688" providerId="ADAL" clId="{53C1D6AB-D82C-4D1C-9290-BFE71091EE44}" dt="2025-12-02T18:27:38.028" v="1847" actId="14100"/>
          <ac:spMkLst>
            <pc:docMk/>
            <pc:sldMk cId="3615817510" sldId="289"/>
            <ac:spMk id="16" creationId="{893610D5-1B12-E9CA-524F-83718B17BE90}"/>
          </ac:spMkLst>
        </pc:spChg>
        <pc:spChg chg="add mod">
          <ac:chgData name="Hafner, Thomas" userId="e2fe7dd0-e8da-454e-bb02-1fc82015a688" providerId="ADAL" clId="{53C1D6AB-D82C-4D1C-9290-BFE71091EE44}" dt="2025-12-02T18:27:59.040" v="1849"/>
          <ac:spMkLst>
            <pc:docMk/>
            <pc:sldMk cId="3615817510" sldId="289"/>
            <ac:spMk id="17" creationId="{88374EFF-2276-32A1-5427-B8CA0DF16648}"/>
          </ac:spMkLst>
        </pc:spChg>
        <pc:picChg chg="add mod">
          <ac:chgData name="Hafner, Thomas" userId="e2fe7dd0-e8da-454e-bb02-1fc82015a688" providerId="ADAL" clId="{53C1D6AB-D82C-4D1C-9290-BFE71091EE44}" dt="2025-12-02T18:21:56.150" v="1659"/>
          <ac:picMkLst>
            <pc:docMk/>
            <pc:sldMk cId="3615817510" sldId="289"/>
            <ac:picMk id="7" creationId="{F8DC54E4-C2F0-B5CB-F4B5-4F7AF5F0F48B}"/>
          </ac:picMkLst>
        </pc:picChg>
        <pc:picChg chg="add del mod ord modCrop">
          <ac:chgData name="Hafner, Thomas" userId="e2fe7dd0-e8da-454e-bb02-1fc82015a688" providerId="ADAL" clId="{53C1D6AB-D82C-4D1C-9290-BFE71091EE44}" dt="2025-12-03T16:26:03.905" v="2064" actId="21"/>
          <ac:picMkLst>
            <pc:docMk/>
            <pc:sldMk cId="3615817510" sldId="289"/>
            <ac:picMk id="9" creationId="{F2867552-3192-DF92-5765-CF30A9A555EA}"/>
          </ac:picMkLst>
        </pc:picChg>
        <pc:picChg chg="add del mod ord">
          <ac:chgData name="Hafner, Thomas" userId="e2fe7dd0-e8da-454e-bb02-1fc82015a688" providerId="ADAL" clId="{53C1D6AB-D82C-4D1C-9290-BFE71091EE44}" dt="2025-12-03T16:29:00.060" v="2115" actId="14100"/>
          <ac:picMkLst>
            <pc:docMk/>
            <pc:sldMk cId="3615817510" sldId="289"/>
            <ac:picMk id="10" creationId="{7F5DEA9F-D1DD-799F-6B25-6D2EC424A4E6}"/>
          </ac:picMkLst>
        </pc:picChg>
        <pc:picChg chg="add mod ord modCrop">
          <ac:chgData name="Hafner, Thomas" userId="e2fe7dd0-e8da-454e-bb02-1fc82015a688" providerId="ADAL" clId="{53C1D6AB-D82C-4D1C-9290-BFE71091EE44}" dt="2025-12-03T16:29:44.895" v="2123" actId="732"/>
          <ac:picMkLst>
            <pc:docMk/>
            <pc:sldMk cId="3615817510" sldId="289"/>
            <ac:picMk id="11" creationId="{DDCCA84A-6D7C-B849-5E20-EA9395727F14}"/>
          </ac:picMkLst>
        </pc:picChg>
        <pc:picChg chg="add del mod ord modCrop">
          <ac:chgData name="Hafner, Thomas" userId="e2fe7dd0-e8da-454e-bb02-1fc82015a688" providerId="ADAL" clId="{53C1D6AB-D82C-4D1C-9290-BFE71091EE44}" dt="2025-12-02T18:25:31.222" v="1813" actId="21"/>
          <ac:picMkLst>
            <pc:docMk/>
            <pc:sldMk cId="3615817510" sldId="289"/>
            <ac:picMk id="13" creationId="{711B42C1-F416-4925-7BCA-4A3C7D5ED92E}"/>
          </ac:picMkLst>
        </pc:picChg>
        <pc:picChg chg="add del mod ord modCrop">
          <ac:chgData name="Hafner, Thomas" userId="e2fe7dd0-e8da-454e-bb02-1fc82015a688" providerId="ADAL" clId="{53C1D6AB-D82C-4D1C-9290-BFE71091EE44}" dt="2025-12-02T18:25:31.222" v="1813" actId="21"/>
          <ac:picMkLst>
            <pc:docMk/>
            <pc:sldMk cId="3615817510" sldId="289"/>
            <ac:picMk id="14" creationId="{7A69E712-1583-9811-B0FD-2FFC0E6952B0}"/>
          </ac:picMkLst>
        </pc:picChg>
        <pc:picChg chg="add del mod ord">
          <ac:chgData name="Hafner, Thomas" userId="e2fe7dd0-e8da-454e-bb02-1fc82015a688" providerId="ADAL" clId="{53C1D6AB-D82C-4D1C-9290-BFE71091EE44}" dt="2025-12-03T16:26:34.387" v="2066" actId="478"/>
          <ac:picMkLst>
            <pc:docMk/>
            <pc:sldMk cId="3615817510" sldId="289"/>
            <ac:picMk id="19" creationId="{B0EDE59B-B282-C8C9-A844-1B06110B5404}"/>
          </ac:picMkLst>
        </pc:picChg>
        <pc:picChg chg="add mod ord modCrop">
          <ac:chgData name="Hafner, Thomas" userId="e2fe7dd0-e8da-454e-bb02-1fc82015a688" providerId="ADAL" clId="{53C1D6AB-D82C-4D1C-9290-BFE71091EE44}" dt="2025-12-03T16:27:32.903" v="2080" actId="167"/>
          <ac:picMkLst>
            <pc:docMk/>
            <pc:sldMk cId="3615817510" sldId="289"/>
            <ac:picMk id="21" creationId="{051D7D08-7309-B688-AEC3-1B6D40D285C6}"/>
          </ac:picMkLst>
        </pc:picChg>
      </pc:sldChg>
      <pc:sldChg chg="addSp delSp modSp new del mod modClrScheme chgLayout">
        <pc:chgData name="Hafner, Thomas" userId="e2fe7dd0-e8da-454e-bb02-1fc82015a688" providerId="ADAL" clId="{53C1D6AB-D82C-4D1C-9290-BFE71091EE44}" dt="2025-12-01T22:48:03.804" v="800" actId="47"/>
        <pc:sldMkLst>
          <pc:docMk/>
          <pc:sldMk cId="3863948284" sldId="289"/>
        </pc:sldMkLst>
      </pc:sldChg>
      <pc:sldChg chg="addSp delSp modSp new mod modClrScheme chgLayout">
        <pc:chgData name="Hafner, Thomas" userId="e2fe7dd0-e8da-454e-bb02-1fc82015a688" providerId="ADAL" clId="{53C1D6AB-D82C-4D1C-9290-BFE71091EE44}" dt="2025-12-02T18:28:19.115" v="1855" actId="700"/>
        <pc:sldMkLst>
          <pc:docMk/>
          <pc:sldMk cId="377723814" sldId="290"/>
        </pc:sldMkLst>
        <pc:spChg chg="del">
          <ac:chgData name="Hafner, Thomas" userId="e2fe7dd0-e8da-454e-bb02-1fc82015a688" providerId="ADAL" clId="{53C1D6AB-D82C-4D1C-9290-BFE71091EE44}" dt="2025-12-02T18:28:19.115" v="1855" actId="700"/>
          <ac:spMkLst>
            <pc:docMk/>
            <pc:sldMk cId="377723814" sldId="290"/>
            <ac:spMk id="2" creationId="{9B45B42B-3275-25ED-00EC-2E97D0A3FA3C}"/>
          </ac:spMkLst>
        </pc:spChg>
        <pc:spChg chg="add mod">
          <ac:chgData name="Hafner, Thomas" userId="e2fe7dd0-e8da-454e-bb02-1fc82015a688" providerId="ADAL" clId="{53C1D6AB-D82C-4D1C-9290-BFE71091EE44}" dt="2025-12-02T18:28:19.115" v="1855" actId="700"/>
          <ac:spMkLst>
            <pc:docMk/>
            <pc:sldMk cId="377723814" sldId="290"/>
            <ac:spMk id="3" creationId="{5F94DD8E-F9C3-8F7D-651D-5614820E5D15}"/>
          </ac:spMkLst>
        </pc:spChg>
      </pc:sldChg>
      <pc:sldChg chg="new del">
        <pc:chgData name="Hafner, Thomas" userId="e2fe7dd0-e8da-454e-bb02-1fc82015a688" providerId="ADAL" clId="{53C1D6AB-D82C-4D1C-9290-BFE71091EE44}" dt="2025-12-01T22:49:02.715" v="816" actId="47"/>
        <pc:sldMkLst>
          <pc:docMk/>
          <pc:sldMk cId="432210577" sldId="290"/>
        </pc:sldMkLst>
      </pc:sldChg>
      <pc:sldChg chg="new del">
        <pc:chgData name="Hafner, Thomas" userId="e2fe7dd0-e8da-454e-bb02-1fc82015a688" providerId="ADAL" clId="{53C1D6AB-D82C-4D1C-9290-BFE71091EE44}" dt="2025-12-01T22:48:21.548" v="809" actId="680"/>
        <pc:sldMkLst>
          <pc:docMk/>
          <pc:sldMk cId="2161614882" sldId="290"/>
        </pc:sldMkLst>
      </pc:sldChg>
      <pc:sldChg chg="addSp delSp modSp new del mod modClrScheme chgLayout">
        <pc:chgData name="Hafner, Thomas" userId="e2fe7dd0-e8da-454e-bb02-1fc82015a688" providerId="ADAL" clId="{53C1D6AB-D82C-4D1C-9290-BFE71091EE44}" dt="2025-12-02T18:02:11.064" v="1339" actId="47"/>
        <pc:sldMkLst>
          <pc:docMk/>
          <pc:sldMk cId="2509232415" sldId="290"/>
        </pc:sldMkLst>
        <pc:spChg chg="add del mod">
          <ac:chgData name="Hafner, Thomas" userId="e2fe7dd0-e8da-454e-bb02-1fc82015a688" providerId="ADAL" clId="{53C1D6AB-D82C-4D1C-9290-BFE71091EE44}" dt="2025-12-02T17:18:35.585" v="868" actId="931"/>
          <ac:spMkLst>
            <pc:docMk/>
            <pc:sldMk cId="2509232415" sldId="290"/>
            <ac:spMk id="2" creationId="{0B0B37A1-F992-66CF-178F-31F1A73C23AE}"/>
          </ac:spMkLst>
        </pc:spChg>
        <pc:spChg chg="add mod ord">
          <ac:chgData name="Hafner, Thomas" userId="e2fe7dd0-e8da-454e-bb02-1fc82015a688" providerId="ADAL" clId="{53C1D6AB-D82C-4D1C-9290-BFE71091EE44}" dt="2025-12-02T17:36:21.790" v="1094" actId="700"/>
          <ac:spMkLst>
            <pc:docMk/>
            <pc:sldMk cId="2509232415" sldId="290"/>
            <ac:spMk id="3" creationId="{40EBF5A5-2B73-005E-0884-2B9E5D8AE246}"/>
          </ac:spMkLst>
        </pc:spChg>
        <pc:spChg chg="add del mod ord">
          <ac:chgData name="Hafner, Thomas" userId="e2fe7dd0-e8da-454e-bb02-1fc82015a688" providerId="ADAL" clId="{53C1D6AB-D82C-4D1C-9290-BFE71091EE44}" dt="2025-12-02T17:25:41.412" v="924" actId="700"/>
          <ac:spMkLst>
            <pc:docMk/>
            <pc:sldMk cId="2509232415" sldId="290"/>
            <ac:spMk id="6" creationId="{8E175B61-8E5A-9FC6-010C-E74324A00068}"/>
          </ac:spMkLst>
        </pc:spChg>
        <pc:spChg chg="add del mod ord">
          <ac:chgData name="Hafner, Thomas" userId="e2fe7dd0-e8da-454e-bb02-1fc82015a688" providerId="ADAL" clId="{53C1D6AB-D82C-4D1C-9290-BFE71091EE44}" dt="2025-12-02T17:25:41.412" v="924" actId="700"/>
          <ac:spMkLst>
            <pc:docMk/>
            <pc:sldMk cId="2509232415" sldId="290"/>
            <ac:spMk id="7" creationId="{CCAC6B25-9A36-639B-B425-704E24D73924}"/>
          </ac:spMkLst>
        </pc:spChg>
        <pc:spChg chg="add del mod">
          <ac:chgData name="Hafner, Thomas" userId="e2fe7dd0-e8da-454e-bb02-1fc82015a688" providerId="ADAL" clId="{53C1D6AB-D82C-4D1C-9290-BFE71091EE44}" dt="2025-12-02T17:25:50.419" v="926" actId="931"/>
          <ac:spMkLst>
            <pc:docMk/>
            <pc:sldMk cId="2509232415" sldId="290"/>
            <ac:spMk id="9" creationId="{5021ADCF-546C-6C7A-C916-B6E9544E5681}"/>
          </ac:spMkLst>
        </pc:spChg>
        <pc:spChg chg="add del mod">
          <ac:chgData name="Hafner, Thomas" userId="e2fe7dd0-e8da-454e-bb02-1fc82015a688" providerId="ADAL" clId="{53C1D6AB-D82C-4D1C-9290-BFE71091EE44}" dt="2025-12-02T17:25:59.438" v="930" actId="931"/>
          <ac:spMkLst>
            <pc:docMk/>
            <pc:sldMk cId="2509232415" sldId="290"/>
            <ac:spMk id="13" creationId="{A90E4FF9-C031-D253-3EC5-DE3F32EB7F60}"/>
          </ac:spMkLst>
        </pc:spChg>
        <pc:spChg chg="add del mod">
          <ac:chgData name="Hafner, Thomas" userId="e2fe7dd0-e8da-454e-bb02-1fc82015a688" providerId="ADAL" clId="{53C1D6AB-D82C-4D1C-9290-BFE71091EE44}" dt="2025-12-02T17:26:10.048" v="933" actId="931"/>
          <ac:spMkLst>
            <pc:docMk/>
            <pc:sldMk cId="2509232415" sldId="290"/>
            <ac:spMk id="17" creationId="{C0FB819F-6E6D-EEEB-34CC-B92B2E5C33E4}"/>
          </ac:spMkLst>
        </pc:spChg>
        <pc:spChg chg="add del mod ord">
          <ac:chgData name="Hafner, Thomas" userId="e2fe7dd0-e8da-454e-bb02-1fc82015a688" providerId="ADAL" clId="{53C1D6AB-D82C-4D1C-9290-BFE71091EE44}" dt="2025-12-02T17:36:21.790" v="1094" actId="700"/>
          <ac:spMkLst>
            <pc:docMk/>
            <pc:sldMk cId="2509232415" sldId="290"/>
            <ac:spMk id="21" creationId="{02F568A2-4E72-BD99-FC30-856D37ABCF80}"/>
          </ac:spMkLst>
        </pc:spChg>
        <pc:spChg chg="add mod ord">
          <ac:chgData name="Hafner, Thomas" userId="e2fe7dd0-e8da-454e-bb02-1fc82015a688" providerId="ADAL" clId="{53C1D6AB-D82C-4D1C-9290-BFE71091EE44}" dt="2025-12-02T17:36:21.790" v="1094" actId="700"/>
          <ac:spMkLst>
            <pc:docMk/>
            <pc:sldMk cId="2509232415" sldId="290"/>
            <ac:spMk id="22" creationId="{5A11E804-C87F-669C-AC8B-42E2CB978BA9}"/>
          </ac:spMkLst>
        </pc:spChg>
        <pc:picChg chg="add del mod ord">
          <ac:chgData name="Hafner, Thomas" userId="e2fe7dd0-e8da-454e-bb02-1fc82015a688" providerId="ADAL" clId="{53C1D6AB-D82C-4D1C-9290-BFE71091EE44}" dt="2025-12-02T17:25:43.709" v="925" actId="478"/>
          <ac:picMkLst>
            <pc:docMk/>
            <pc:sldMk cId="2509232415" sldId="290"/>
            <ac:picMk id="5" creationId="{9785CC92-17E3-D37C-F9D7-5FCEB1F773D7}"/>
          </ac:picMkLst>
        </pc:picChg>
        <pc:picChg chg="add del mod">
          <ac:chgData name="Hafner, Thomas" userId="e2fe7dd0-e8da-454e-bb02-1fc82015a688" providerId="ADAL" clId="{53C1D6AB-D82C-4D1C-9290-BFE71091EE44}" dt="2025-12-02T17:25:53.063" v="929" actId="478"/>
          <ac:picMkLst>
            <pc:docMk/>
            <pc:sldMk cId="2509232415" sldId="290"/>
            <ac:picMk id="11" creationId="{8AB24997-1534-6BC6-BBAE-9A503836D04B}"/>
          </ac:picMkLst>
        </pc:picChg>
        <pc:picChg chg="add del mod">
          <ac:chgData name="Hafner, Thomas" userId="e2fe7dd0-e8da-454e-bb02-1fc82015a688" providerId="ADAL" clId="{53C1D6AB-D82C-4D1C-9290-BFE71091EE44}" dt="2025-12-02T17:26:03.781" v="932" actId="478"/>
          <ac:picMkLst>
            <pc:docMk/>
            <pc:sldMk cId="2509232415" sldId="290"/>
            <ac:picMk id="15" creationId="{480AEF5B-40E9-A622-99FC-F8267391951D}"/>
          </ac:picMkLst>
        </pc:picChg>
        <pc:picChg chg="add del mod">
          <ac:chgData name="Hafner, Thomas" userId="e2fe7dd0-e8da-454e-bb02-1fc82015a688" providerId="ADAL" clId="{53C1D6AB-D82C-4D1C-9290-BFE71091EE44}" dt="2025-12-02T17:26:12.004" v="936" actId="478"/>
          <ac:picMkLst>
            <pc:docMk/>
            <pc:sldMk cId="2509232415" sldId="290"/>
            <ac:picMk id="19" creationId="{32A74097-76BB-9280-083F-4385918B4A54}"/>
          </ac:picMkLst>
        </pc:picChg>
      </pc:sldChg>
      <pc:sldChg chg="new del">
        <pc:chgData name="Hafner, Thomas" userId="e2fe7dd0-e8da-454e-bb02-1fc82015a688" providerId="ADAL" clId="{53C1D6AB-D82C-4D1C-9290-BFE71091EE44}" dt="2025-12-01T22:48:20.921" v="808" actId="680"/>
        <pc:sldMkLst>
          <pc:docMk/>
          <pc:sldMk cId="802307792" sldId="291"/>
        </pc:sldMkLst>
      </pc:sldChg>
      <pc:sldChg chg="new del">
        <pc:chgData name="Hafner, Thomas" userId="e2fe7dd0-e8da-454e-bb02-1fc82015a688" providerId="ADAL" clId="{53C1D6AB-D82C-4D1C-9290-BFE71091EE44}" dt="2025-12-01T22:49:02.715" v="816" actId="47"/>
        <pc:sldMkLst>
          <pc:docMk/>
          <pc:sldMk cId="1292674165" sldId="291"/>
        </pc:sldMkLst>
      </pc:sldChg>
      <pc:sldChg chg="addSp delSp modSp new mod modClrScheme chgLayout">
        <pc:chgData name="Hafner, Thomas" userId="e2fe7dd0-e8da-454e-bb02-1fc82015a688" providerId="ADAL" clId="{53C1D6AB-D82C-4D1C-9290-BFE71091EE44}" dt="2025-12-02T18:28:45.070" v="1858" actId="700"/>
        <pc:sldMkLst>
          <pc:docMk/>
          <pc:sldMk cId="4189629640" sldId="291"/>
        </pc:sldMkLst>
        <pc:spChg chg="del mod ord">
          <ac:chgData name="Hafner, Thomas" userId="e2fe7dd0-e8da-454e-bb02-1fc82015a688" providerId="ADAL" clId="{53C1D6AB-D82C-4D1C-9290-BFE71091EE44}" dt="2025-12-02T18:28:45.070" v="1858" actId="700"/>
          <ac:spMkLst>
            <pc:docMk/>
            <pc:sldMk cId="4189629640" sldId="291"/>
            <ac:spMk id="2" creationId="{567462F4-003F-5D71-AA57-7BACC194D96B}"/>
          </ac:spMkLst>
        </pc:spChg>
        <pc:spChg chg="add mod ord">
          <ac:chgData name="Hafner, Thomas" userId="e2fe7dd0-e8da-454e-bb02-1fc82015a688" providerId="ADAL" clId="{53C1D6AB-D82C-4D1C-9290-BFE71091EE44}" dt="2025-12-02T18:28:45.070" v="1858" actId="700"/>
          <ac:spMkLst>
            <pc:docMk/>
            <pc:sldMk cId="4189629640" sldId="291"/>
            <ac:spMk id="3" creationId="{B4B8816A-56A7-E699-BA31-00F8B57F8D29}"/>
          </ac:spMkLst>
        </pc:spChg>
        <pc:spChg chg="add mod ord">
          <ac:chgData name="Hafner, Thomas" userId="e2fe7dd0-e8da-454e-bb02-1fc82015a688" providerId="ADAL" clId="{53C1D6AB-D82C-4D1C-9290-BFE71091EE44}" dt="2025-12-02T18:28:45.070" v="1858" actId="700"/>
          <ac:spMkLst>
            <pc:docMk/>
            <pc:sldMk cId="4189629640" sldId="291"/>
            <ac:spMk id="4" creationId="{5B61F448-7FB1-EF38-22FB-A34D0FDB849D}"/>
          </ac:spMkLst>
        </pc:spChg>
      </pc:sldChg>
      <pc:sldChg chg="new del">
        <pc:chgData name="Hafner, Thomas" userId="e2fe7dd0-e8da-454e-bb02-1fc82015a688" providerId="ADAL" clId="{53C1D6AB-D82C-4D1C-9290-BFE71091EE44}" dt="2025-12-01T22:48:20.546" v="807" actId="680"/>
        <pc:sldMkLst>
          <pc:docMk/>
          <pc:sldMk cId="1095604662" sldId="292"/>
        </pc:sldMkLst>
      </pc:sldChg>
      <pc:sldChg chg="new del">
        <pc:chgData name="Hafner, Thomas" userId="e2fe7dd0-e8da-454e-bb02-1fc82015a688" providerId="ADAL" clId="{53C1D6AB-D82C-4D1C-9290-BFE71091EE44}" dt="2025-12-01T22:49:02.715" v="816" actId="47"/>
        <pc:sldMkLst>
          <pc:docMk/>
          <pc:sldMk cId="3125872033" sldId="292"/>
        </pc:sldMkLst>
      </pc:sldChg>
      <pc:sldChg chg="addSp delSp modSp new del mod modClrScheme chgLayout">
        <pc:chgData name="Hafner, Thomas" userId="e2fe7dd0-e8da-454e-bb02-1fc82015a688" providerId="ADAL" clId="{53C1D6AB-D82C-4D1C-9290-BFE71091EE44}" dt="2025-12-03T15:28:00.416" v="1877" actId="47"/>
        <pc:sldMkLst>
          <pc:docMk/>
          <pc:sldMk cId="3861947105" sldId="292"/>
        </pc:sldMkLst>
        <pc:spChg chg="del mod ord">
          <ac:chgData name="Hafner, Thomas" userId="e2fe7dd0-e8da-454e-bb02-1fc82015a688" providerId="ADAL" clId="{53C1D6AB-D82C-4D1C-9290-BFE71091EE44}" dt="2025-12-03T15:26:34.787" v="1863" actId="700"/>
          <ac:spMkLst>
            <pc:docMk/>
            <pc:sldMk cId="3861947105" sldId="292"/>
            <ac:spMk id="2" creationId="{E22454D5-9C46-D4E2-E8AE-19C01CB37598}"/>
          </ac:spMkLst>
        </pc:spChg>
        <pc:spChg chg="del mod ord">
          <ac:chgData name="Hafner, Thomas" userId="e2fe7dd0-e8da-454e-bb02-1fc82015a688" providerId="ADAL" clId="{53C1D6AB-D82C-4D1C-9290-BFE71091EE44}" dt="2025-12-03T15:26:34.787" v="1863" actId="700"/>
          <ac:spMkLst>
            <pc:docMk/>
            <pc:sldMk cId="3861947105" sldId="292"/>
            <ac:spMk id="3" creationId="{F8C495A9-CC01-8987-2BA3-BF89888A1A2D}"/>
          </ac:spMkLst>
        </pc:spChg>
        <pc:spChg chg="add mod ord">
          <ac:chgData name="Hafner, Thomas" userId="e2fe7dd0-e8da-454e-bb02-1fc82015a688" providerId="ADAL" clId="{53C1D6AB-D82C-4D1C-9290-BFE71091EE44}" dt="2025-12-03T15:26:34.787" v="1863" actId="700"/>
          <ac:spMkLst>
            <pc:docMk/>
            <pc:sldMk cId="3861947105" sldId="292"/>
            <ac:spMk id="4" creationId="{10FBC30C-7E81-BA39-C9F3-1ECDF3240461}"/>
          </ac:spMkLst>
        </pc:spChg>
        <pc:spChg chg="add mod ord">
          <ac:chgData name="Hafner, Thomas" userId="e2fe7dd0-e8da-454e-bb02-1fc82015a688" providerId="ADAL" clId="{53C1D6AB-D82C-4D1C-9290-BFE71091EE44}" dt="2025-12-03T15:26:34.850" v="1864" actId="27636"/>
          <ac:spMkLst>
            <pc:docMk/>
            <pc:sldMk cId="3861947105" sldId="292"/>
            <ac:spMk id="5" creationId="{E4782D16-493C-0475-18E9-2D5F1F723E35}"/>
          </ac:spMkLst>
        </pc:spChg>
        <pc:spChg chg="add mod ord">
          <ac:chgData name="Hafner, Thomas" userId="e2fe7dd0-e8da-454e-bb02-1fc82015a688" providerId="ADAL" clId="{53C1D6AB-D82C-4D1C-9290-BFE71091EE44}" dt="2025-12-03T15:26:34.787" v="1863" actId="700"/>
          <ac:spMkLst>
            <pc:docMk/>
            <pc:sldMk cId="3861947105" sldId="292"/>
            <ac:spMk id="6" creationId="{BB8EED2E-ED68-4060-A227-1058A81FF94A}"/>
          </ac:spMkLst>
        </pc:spChg>
        <pc:spChg chg="add mod ord">
          <ac:chgData name="Hafner, Thomas" userId="e2fe7dd0-e8da-454e-bb02-1fc82015a688" providerId="ADAL" clId="{53C1D6AB-D82C-4D1C-9290-BFE71091EE44}" dt="2025-12-03T15:26:34.787" v="1863" actId="700"/>
          <ac:spMkLst>
            <pc:docMk/>
            <pc:sldMk cId="3861947105" sldId="292"/>
            <ac:spMk id="7" creationId="{72967731-C3BA-7B25-CEDE-C5563291A5EA}"/>
          </ac:spMkLst>
        </pc:spChg>
        <pc:spChg chg="add mod ord">
          <ac:chgData name="Hafner, Thomas" userId="e2fe7dd0-e8da-454e-bb02-1fc82015a688" providerId="ADAL" clId="{53C1D6AB-D82C-4D1C-9290-BFE71091EE44}" dt="2025-12-03T15:26:34.787" v="1863" actId="700"/>
          <ac:spMkLst>
            <pc:docMk/>
            <pc:sldMk cId="3861947105" sldId="292"/>
            <ac:spMk id="8" creationId="{584762DA-316B-4E2F-C96F-D76EA137AFE8}"/>
          </ac:spMkLst>
        </pc:spChg>
      </pc:sldChg>
      <pc:sldChg chg="modSp new del mod">
        <pc:chgData name="Hafner, Thomas" userId="e2fe7dd0-e8da-454e-bb02-1fc82015a688" providerId="ADAL" clId="{53C1D6AB-D82C-4D1C-9290-BFE71091EE44}" dt="2025-12-03T15:28:01.048" v="1878" actId="47"/>
        <pc:sldMkLst>
          <pc:docMk/>
          <pc:sldMk cId="2991917038" sldId="293"/>
        </pc:sldMkLst>
        <pc:spChg chg="mod">
          <ac:chgData name="Hafner, Thomas" userId="e2fe7dd0-e8da-454e-bb02-1fc82015a688" providerId="ADAL" clId="{53C1D6AB-D82C-4D1C-9290-BFE71091EE44}" dt="2025-12-03T15:27:41.113" v="1872" actId="27636"/>
          <ac:spMkLst>
            <pc:docMk/>
            <pc:sldMk cId="2991917038" sldId="293"/>
            <ac:spMk id="4" creationId="{DF987A83-2092-7F8F-A4EC-A6FFC778CDCE}"/>
          </ac:spMkLst>
        </pc:spChg>
      </pc:sldChg>
      <pc:sldChg chg="new del">
        <pc:chgData name="Hafner, Thomas" userId="e2fe7dd0-e8da-454e-bb02-1fc82015a688" providerId="ADAL" clId="{53C1D6AB-D82C-4D1C-9290-BFE71091EE44}" dt="2025-12-01T22:49:02.715" v="816" actId="47"/>
        <pc:sldMkLst>
          <pc:docMk/>
          <pc:sldMk cId="3677275128" sldId="293"/>
        </pc:sldMkLst>
      </pc:sldChg>
      <pc:sldChg chg="addSp delSp modSp new mod ord modClrScheme chgLayout">
        <pc:chgData name="Hafner, Thomas" userId="e2fe7dd0-e8da-454e-bb02-1fc82015a688" providerId="ADAL" clId="{53C1D6AB-D82C-4D1C-9290-BFE71091EE44}" dt="2025-12-03T16:23:15.038" v="2032"/>
        <pc:sldMkLst>
          <pc:docMk/>
          <pc:sldMk cId="1773898982" sldId="294"/>
        </pc:sldMkLst>
        <pc:spChg chg="del mod ord">
          <ac:chgData name="Hafner, Thomas" userId="e2fe7dd0-e8da-454e-bb02-1fc82015a688" providerId="ADAL" clId="{53C1D6AB-D82C-4D1C-9290-BFE71091EE44}" dt="2025-12-03T15:27:22.423" v="1869" actId="700"/>
          <ac:spMkLst>
            <pc:docMk/>
            <pc:sldMk cId="1773898982" sldId="294"/>
            <ac:spMk id="2" creationId="{5EF2FB57-F6D6-B719-EA9C-56129BCF3D43}"/>
          </ac:spMkLst>
        </pc:spChg>
        <pc:spChg chg="del mod ord">
          <ac:chgData name="Hafner, Thomas" userId="e2fe7dd0-e8da-454e-bb02-1fc82015a688" providerId="ADAL" clId="{53C1D6AB-D82C-4D1C-9290-BFE71091EE44}" dt="2025-12-03T15:27:22.423" v="1869" actId="700"/>
          <ac:spMkLst>
            <pc:docMk/>
            <pc:sldMk cId="1773898982" sldId="294"/>
            <ac:spMk id="3" creationId="{B60E878C-B3CC-BCF0-58B8-C2C912FEBA2E}"/>
          </ac:spMkLst>
        </pc:spChg>
        <pc:spChg chg="add mod ord">
          <ac:chgData name="Hafner, Thomas" userId="e2fe7dd0-e8da-454e-bb02-1fc82015a688" providerId="ADAL" clId="{53C1D6AB-D82C-4D1C-9290-BFE71091EE44}" dt="2025-12-03T15:27:22.423" v="1869" actId="700"/>
          <ac:spMkLst>
            <pc:docMk/>
            <pc:sldMk cId="1773898982" sldId="294"/>
            <ac:spMk id="4" creationId="{9651167E-D185-FABC-03CF-255E56C609E6}"/>
          </ac:spMkLst>
        </pc:spChg>
        <pc:spChg chg="add mod ord">
          <ac:chgData name="Hafner, Thomas" userId="e2fe7dd0-e8da-454e-bb02-1fc82015a688" providerId="ADAL" clId="{53C1D6AB-D82C-4D1C-9290-BFE71091EE44}" dt="2025-12-03T15:27:22.472" v="1870" actId="27636"/>
          <ac:spMkLst>
            <pc:docMk/>
            <pc:sldMk cId="1773898982" sldId="294"/>
            <ac:spMk id="5" creationId="{EF6B2CAD-383C-D6B5-D851-ACCB090FB4DA}"/>
          </ac:spMkLst>
        </pc:spChg>
        <pc:spChg chg="add mod ord">
          <ac:chgData name="Hafner, Thomas" userId="e2fe7dd0-e8da-454e-bb02-1fc82015a688" providerId="ADAL" clId="{53C1D6AB-D82C-4D1C-9290-BFE71091EE44}" dt="2025-12-03T15:27:22.423" v="1869" actId="700"/>
          <ac:spMkLst>
            <pc:docMk/>
            <pc:sldMk cId="1773898982" sldId="294"/>
            <ac:spMk id="6" creationId="{94C42928-7E21-01EF-B48D-1E01DB7C39F8}"/>
          </ac:spMkLst>
        </pc:spChg>
        <pc:spChg chg="add mod ord">
          <ac:chgData name="Hafner, Thomas" userId="e2fe7dd0-e8da-454e-bb02-1fc82015a688" providerId="ADAL" clId="{53C1D6AB-D82C-4D1C-9290-BFE71091EE44}" dt="2025-12-03T15:27:22.423" v="1869" actId="700"/>
          <ac:spMkLst>
            <pc:docMk/>
            <pc:sldMk cId="1773898982" sldId="294"/>
            <ac:spMk id="7" creationId="{1FC07F1A-B576-A30D-A168-31DA6132F718}"/>
          </ac:spMkLst>
        </pc:spChg>
        <pc:spChg chg="add mod ord">
          <ac:chgData name="Hafner, Thomas" userId="e2fe7dd0-e8da-454e-bb02-1fc82015a688" providerId="ADAL" clId="{53C1D6AB-D82C-4D1C-9290-BFE71091EE44}" dt="2025-12-03T15:27:22.423" v="1869" actId="700"/>
          <ac:spMkLst>
            <pc:docMk/>
            <pc:sldMk cId="1773898982" sldId="294"/>
            <ac:spMk id="8" creationId="{B04E22E3-8935-E1BB-32CE-D7F94EDCDF9B}"/>
          </ac:spMkLst>
        </pc:spChg>
      </pc:sldChg>
      <pc:sldChg chg="new del">
        <pc:chgData name="Hafner, Thomas" userId="e2fe7dd0-e8da-454e-bb02-1fc82015a688" providerId="ADAL" clId="{53C1D6AB-D82C-4D1C-9290-BFE71091EE44}" dt="2025-12-03T15:27:17.698" v="1867" actId="680"/>
        <pc:sldMkLst>
          <pc:docMk/>
          <pc:sldMk cId="3078941746" sldId="294"/>
        </pc:sldMkLst>
      </pc:sldChg>
      <pc:sldChg chg="new del">
        <pc:chgData name="Hafner, Thomas" userId="e2fe7dd0-e8da-454e-bb02-1fc82015a688" providerId="ADAL" clId="{53C1D6AB-D82C-4D1C-9290-BFE71091EE44}" dt="2025-12-01T22:49:02.715" v="816" actId="47"/>
        <pc:sldMkLst>
          <pc:docMk/>
          <pc:sldMk cId="3638213130" sldId="294"/>
        </pc:sldMkLst>
      </pc:sldChg>
      <pc:sldChg chg="addSp delSp modSp new mod modClrScheme chgLayout">
        <pc:chgData name="Hafner, Thomas" userId="e2fe7dd0-e8da-454e-bb02-1fc82015a688" providerId="ADAL" clId="{53C1D6AB-D82C-4D1C-9290-BFE71091EE44}" dt="2025-12-03T16:08:49.513" v="1939" actId="242"/>
        <pc:sldMkLst>
          <pc:docMk/>
          <pc:sldMk cId="349435293" sldId="295"/>
        </pc:sldMkLst>
        <pc:spChg chg="del">
          <ac:chgData name="Hafner, Thomas" userId="e2fe7dd0-e8da-454e-bb02-1fc82015a688" providerId="ADAL" clId="{53C1D6AB-D82C-4D1C-9290-BFE71091EE44}" dt="2025-12-03T16:08:24.504" v="1935" actId="700"/>
          <ac:spMkLst>
            <pc:docMk/>
            <pc:sldMk cId="349435293" sldId="295"/>
            <ac:spMk id="2" creationId="{0B7FE220-A260-6178-172F-D35A7E7607C5}"/>
          </ac:spMkLst>
        </pc:spChg>
        <pc:spChg chg="del">
          <ac:chgData name="Hafner, Thomas" userId="e2fe7dd0-e8da-454e-bb02-1fc82015a688" providerId="ADAL" clId="{53C1D6AB-D82C-4D1C-9290-BFE71091EE44}" dt="2025-12-03T16:08:24.504" v="1935" actId="700"/>
          <ac:spMkLst>
            <pc:docMk/>
            <pc:sldMk cId="349435293" sldId="295"/>
            <ac:spMk id="3" creationId="{B8DCCBB8-E23F-D5D5-EE5C-64578A8E110F}"/>
          </ac:spMkLst>
        </pc:spChg>
        <pc:spChg chg="del mod ord">
          <ac:chgData name="Hafner, Thomas" userId="e2fe7dd0-e8da-454e-bb02-1fc82015a688" providerId="ADAL" clId="{53C1D6AB-D82C-4D1C-9290-BFE71091EE44}" dt="2025-12-03T16:08:24.504" v="1935" actId="700"/>
          <ac:spMkLst>
            <pc:docMk/>
            <pc:sldMk cId="349435293" sldId="295"/>
            <ac:spMk id="4" creationId="{A02D9100-417C-47E5-5D31-855210CA45AC}"/>
          </ac:spMkLst>
        </pc:spChg>
        <pc:spChg chg="del">
          <ac:chgData name="Hafner, Thomas" userId="e2fe7dd0-e8da-454e-bb02-1fc82015a688" providerId="ADAL" clId="{53C1D6AB-D82C-4D1C-9290-BFE71091EE44}" dt="2025-12-03T16:08:24.504" v="1935" actId="700"/>
          <ac:spMkLst>
            <pc:docMk/>
            <pc:sldMk cId="349435293" sldId="295"/>
            <ac:spMk id="5" creationId="{0BBF3C76-774F-4358-45D9-1386DCD3BC9F}"/>
          </ac:spMkLst>
        </pc:spChg>
        <pc:spChg chg="add mod ord">
          <ac:chgData name="Hafner, Thomas" userId="e2fe7dd0-e8da-454e-bb02-1fc82015a688" providerId="ADAL" clId="{53C1D6AB-D82C-4D1C-9290-BFE71091EE44}" dt="2025-12-03T16:08:49.513" v="1939" actId="242"/>
          <ac:spMkLst>
            <pc:docMk/>
            <pc:sldMk cId="349435293" sldId="295"/>
            <ac:spMk id="6" creationId="{416E62A3-B268-4613-DAC1-F3383B0605A5}"/>
          </ac:spMkLst>
        </pc:spChg>
        <pc:spChg chg="mod">
          <ac:chgData name="Hafner, Thomas" userId="e2fe7dd0-e8da-454e-bb02-1fc82015a688" providerId="ADAL" clId="{53C1D6AB-D82C-4D1C-9290-BFE71091EE44}" dt="2025-12-03T16:08:27.823" v="1936"/>
          <ac:spMkLst>
            <pc:docMk/>
            <pc:sldMk cId="349435293" sldId="295"/>
            <ac:spMk id="9" creationId="{ACB68017-AB70-408B-3585-B2AEF21FD024}"/>
          </ac:spMkLst>
        </pc:spChg>
        <pc:spChg chg="add mod">
          <ac:chgData name="Hafner, Thomas" userId="e2fe7dd0-e8da-454e-bb02-1fc82015a688" providerId="ADAL" clId="{53C1D6AB-D82C-4D1C-9290-BFE71091EE44}" dt="2025-12-03T16:08:27.823" v="1936"/>
          <ac:spMkLst>
            <pc:docMk/>
            <pc:sldMk cId="349435293" sldId="295"/>
            <ac:spMk id="10" creationId="{0D71FA3A-4C96-5612-68D3-62701CAB4DBA}"/>
          </ac:spMkLst>
        </pc:spChg>
        <pc:spChg chg="add mod">
          <ac:chgData name="Hafner, Thomas" userId="e2fe7dd0-e8da-454e-bb02-1fc82015a688" providerId="ADAL" clId="{53C1D6AB-D82C-4D1C-9290-BFE71091EE44}" dt="2025-12-03T16:08:27.823" v="1936"/>
          <ac:spMkLst>
            <pc:docMk/>
            <pc:sldMk cId="349435293" sldId="295"/>
            <ac:spMk id="17" creationId="{344CB3B0-2961-6587-BC8F-471B8AA12B3D}"/>
          </ac:spMkLst>
        </pc:spChg>
        <pc:grpChg chg="add mod">
          <ac:chgData name="Hafner, Thomas" userId="e2fe7dd0-e8da-454e-bb02-1fc82015a688" providerId="ADAL" clId="{53C1D6AB-D82C-4D1C-9290-BFE71091EE44}" dt="2025-12-03T16:08:27.823" v="1936"/>
          <ac:grpSpMkLst>
            <pc:docMk/>
            <pc:sldMk cId="349435293" sldId="295"/>
            <ac:grpSpMk id="7" creationId="{04CEE2EC-129D-1A5D-0592-7778DBEEF57A}"/>
          </ac:grpSpMkLst>
        </pc:grpChg>
        <pc:picChg chg="add mod">
          <ac:chgData name="Hafner, Thomas" userId="e2fe7dd0-e8da-454e-bb02-1fc82015a688" providerId="ADAL" clId="{53C1D6AB-D82C-4D1C-9290-BFE71091EE44}" dt="2025-12-03T16:08:27.823" v="1936"/>
          <ac:picMkLst>
            <pc:docMk/>
            <pc:sldMk cId="349435293" sldId="295"/>
            <ac:picMk id="16" creationId="{69F665D4-BDB2-1D88-2D9B-3F4E69A1A38D}"/>
          </ac:picMkLst>
        </pc:picChg>
        <pc:cxnChg chg="mod">
          <ac:chgData name="Hafner, Thomas" userId="e2fe7dd0-e8da-454e-bb02-1fc82015a688" providerId="ADAL" clId="{53C1D6AB-D82C-4D1C-9290-BFE71091EE44}" dt="2025-12-03T16:08:27.823" v="1936"/>
          <ac:cxnSpMkLst>
            <pc:docMk/>
            <pc:sldMk cId="349435293" sldId="295"/>
            <ac:cxnSpMk id="8" creationId="{26E45F9C-4162-07F5-1F39-C322962A1235}"/>
          </ac:cxnSpMkLst>
        </pc:cxnChg>
      </pc:sldChg>
      <pc:sldChg chg="addSp delSp modSp new del mod modClrScheme chgLayout">
        <pc:chgData name="Hafner, Thomas" userId="e2fe7dd0-e8da-454e-bb02-1fc82015a688" providerId="ADAL" clId="{53C1D6AB-D82C-4D1C-9290-BFE71091EE44}" dt="2025-12-03T16:04:33.810" v="1909" actId="47"/>
        <pc:sldMkLst>
          <pc:docMk/>
          <pc:sldMk cId="3155874282" sldId="295"/>
        </pc:sldMkLst>
        <pc:spChg chg="del">
          <ac:chgData name="Hafner, Thomas" userId="e2fe7dd0-e8da-454e-bb02-1fc82015a688" providerId="ADAL" clId="{53C1D6AB-D82C-4D1C-9290-BFE71091EE44}" dt="2025-12-03T15:29:58.685" v="1883" actId="700"/>
          <ac:spMkLst>
            <pc:docMk/>
            <pc:sldMk cId="3155874282" sldId="295"/>
            <ac:spMk id="2" creationId="{D4C3ED75-E52C-F241-236D-397849173B76}"/>
          </ac:spMkLst>
        </pc:spChg>
        <pc:spChg chg="del">
          <ac:chgData name="Hafner, Thomas" userId="e2fe7dd0-e8da-454e-bb02-1fc82015a688" providerId="ADAL" clId="{53C1D6AB-D82C-4D1C-9290-BFE71091EE44}" dt="2025-12-03T15:29:58.685" v="1883" actId="700"/>
          <ac:spMkLst>
            <pc:docMk/>
            <pc:sldMk cId="3155874282" sldId="295"/>
            <ac:spMk id="3" creationId="{0B8E7190-2E96-C156-EC2B-9B06CB282203}"/>
          </ac:spMkLst>
        </pc:spChg>
        <pc:spChg chg="del">
          <ac:chgData name="Hafner, Thomas" userId="e2fe7dd0-e8da-454e-bb02-1fc82015a688" providerId="ADAL" clId="{53C1D6AB-D82C-4D1C-9290-BFE71091EE44}" dt="2025-12-03T15:29:58.685" v="1883" actId="700"/>
          <ac:spMkLst>
            <pc:docMk/>
            <pc:sldMk cId="3155874282" sldId="295"/>
            <ac:spMk id="4" creationId="{272C603B-7BF5-50E9-4FF8-97CABA6FF8AD}"/>
          </ac:spMkLst>
        </pc:spChg>
        <pc:spChg chg="del">
          <ac:chgData name="Hafner, Thomas" userId="e2fe7dd0-e8da-454e-bb02-1fc82015a688" providerId="ADAL" clId="{53C1D6AB-D82C-4D1C-9290-BFE71091EE44}" dt="2025-12-03T15:29:58.685" v="1883" actId="700"/>
          <ac:spMkLst>
            <pc:docMk/>
            <pc:sldMk cId="3155874282" sldId="295"/>
            <ac:spMk id="5" creationId="{93B18915-4170-BCA7-4712-F63F8EA0EEE8}"/>
          </ac:spMkLst>
        </pc:spChg>
        <pc:spChg chg="del">
          <ac:chgData name="Hafner, Thomas" userId="e2fe7dd0-e8da-454e-bb02-1fc82015a688" providerId="ADAL" clId="{53C1D6AB-D82C-4D1C-9290-BFE71091EE44}" dt="2025-12-03T15:29:58.685" v="1883" actId="700"/>
          <ac:spMkLst>
            <pc:docMk/>
            <pc:sldMk cId="3155874282" sldId="295"/>
            <ac:spMk id="6" creationId="{6C93C658-4F6F-4386-D4A0-90066380A9EB}"/>
          </ac:spMkLst>
        </pc:spChg>
        <pc:spChg chg="add mod">
          <ac:chgData name="Hafner, Thomas" userId="e2fe7dd0-e8da-454e-bb02-1fc82015a688" providerId="ADAL" clId="{53C1D6AB-D82C-4D1C-9290-BFE71091EE44}" dt="2025-12-03T15:30:04.362" v="1884"/>
          <ac:spMkLst>
            <pc:docMk/>
            <pc:sldMk cId="3155874282" sldId="295"/>
            <ac:spMk id="7" creationId="{E27357F1-655A-43EB-4007-23D15ADCA4E4}"/>
          </ac:spMkLst>
        </pc:spChg>
        <pc:spChg chg="mod">
          <ac:chgData name="Hafner, Thomas" userId="e2fe7dd0-e8da-454e-bb02-1fc82015a688" providerId="ADAL" clId="{53C1D6AB-D82C-4D1C-9290-BFE71091EE44}" dt="2025-12-03T15:30:04.362" v="1884"/>
          <ac:spMkLst>
            <pc:docMk/>
            <pc:sldMk cId="3155874282" sldId="295"/>
            <ac:spMk id="10" creationId="{955707F2-73C6-1E48-935F-78AA403E2BA2}"/>
          </ac:spMkLst>
        </pc:spChg>
        <pc:spChg chg="add mod">
          <ac:chgData name="Hafner, Thomas" userId="e2fe7dd0-e8da-454e-bb02-1fc82015a688" providerId="ADAL" clId="{53C1D6AB-D82C-4D1C-9290-BFE71091EE44}" dt="2025-12-03T15:30:04.362" v="1884"/>
          <ac:spMkLst>
            <pc:docMk/>
            <pc:sldMk cId="3155874282" sldId="295"/>
            <ac:spMk id="12" creationId="{67A18878-4AC7-A0E9-02A9-0FFCE68D592C}"/>
          </ac:spMkLst>
        </pc:spChg>
        <pc:grpChg chg="add mod">
          <ac:chgData name="Hafner, Thomas" userId="e2fe7dd0-e8da-454e-bb02-1fc82015a688" providerId="ADAL" clId="{53C1D6AB-D82C-4D1C-9290-BFE71091EE44}" dt="2025-12-03T15:30:04.362" v="1884"/>
          <ac:grpSpMkLst>
            <pc:docMk/>
            <pc:sldMk cId="3155874282" sldId="295"/>
            <ac:grpSpMk id="8" creationId="{433804BD-5896-2C13-950D-BA4072F1141A}"/>
          </ac:grpSpMkLst>
        </pc:grpChg>
        <pc:picChg chg="add mod">
          <ac:chgData name="Hafner, Thomas" userId="e2fe7dd0-e8da-454e-bb02-1fc82015a688" providerId="ADAL" clId="{53C1D6AB-D82C-4D1C-9290-BFE71091EE44}" dt="2025-12-03T15:30:04.362" v="1884"/>
          <ac:picMkLst>
            <pc:docMk/>
            <pc:sldMk cId="3155874282" sldId="295"/>
            <ac:picMk id="11" creationId="{BE7009E1-8F21-4422-8293-19C55F858B39}"/>
          </ac:picMkLst>
        </pc:picChg>
        <pc:cxnChg chg="mod">
          <ac:chgData name="Hafner, Thomas" userId="e2fe7dd0-e8da-454e-bb02-1fc82015a688" providerId="ADAL" clId="{53C1D6AB-D82C-4D1C-9290-BFE71091EE44}" dt="2025-12-03T15:30:04.362" v="1884"/>
          <ac:cxnSpMkLst>
            <pc:docMk/>
            <pc:sldMk cId="3155874282" sldId="295"/>
            <ac:cxnSpMk id="9" creationId="{7EB6FFA9-835D-EC26-AB4D-98DBEFD7FFF5}"/>
          </ac:cxnSpMkLst>
        </pc:cxnChg>
      </pc:sldChg>
      <pc:sldChg chg="new">
        <pc:chgData name="Hafner, Thomas" userId="e2fe7dd0-e8da-454e-bb02-1fc82015a688" providerId="ADAL" clId="{53C1D6AB-D82C-4D1C-9290-BFE71091EE44}" dt="2025-12-03T16:12:01.975" v="1947" actId="680"/>
        <pc:sldMkLst>
          <pc:docMk/>
          <pc:sldMk cId="2672467648" sldId="296"/>
        </pc:sldMkLst>
      </pc:sldChg>
      <pc:sldMasterChg chg="addSp delSp modSp mod setBg addSldLayout modSldLayout sldLayoutOrd">
        <pc:chgData name="Hafner, Thomas" userId="e2fe7dd0-e8da-454e-bb02-1fc82015a688" providerId="ADAL" clId="{53C1D6AB-D82C-4D1C-9290-BFE71091EE44}" dt="2025-12-03T19:23:22.206" v="2127" actId="3064"/>
        <pc:sldMasterMkLst>
          <pc:docMk/>
          <pc:sldMasterMk cId="2252233901" sldId="2147483648"/>
        </pc:sldMasterMkLst>
        <pc:spChg chg="add del mod">
          <ac:chgData name="Hafner, Thomas" userId="e2fe7dd0-e8da-454e-bb02-1fc82015a688" providerId="ADAL" clId="{53C1D6AB-D82C-4D1C-9290-BFE71091EE44}" dt="2025-12-01T22:53:40.110" v="819" actId="207"/>
          <ac:spMkLst>
            <pc:docMk/>
            <pc:sldMasterMk cId="2252233901" sldId="2147483648"/>
            <ac:spMk id="2" creationId="{14BFAEFB-B629-C841-A6DD-681D4078679A}"/>
          </ac:spMkLst>
        </pc:spChg>
        <pc:spChg chg="add del mod">
          <ac:chgData name="Hafner, Thomas" userId="e2fe7dd0-e8da-454e-bb02-1fc82015a688" providerId="ADAL" clId="{53C1D6AB-D82C-4D1C-9290-BFE71091EE44}" dt="2025-12-03T19:23:22.206" v="2127" actId="3064"/>
          <ac:spMkLst>
            <pc:docMk/>
            <pc:sldMasterMk cId="2252233901" sldId="2147483648"/>
            <ac:spMk id="3" creationId="{06322C27-D623-C94D-A880-5C35FBB2BB66}"/>
          </ac:spMkLst>
        </pc:spChg>
        <pc:spChg chg="add del mod">
          <ac:chgData name="Hafner, Thomas" userId="e2fe7dd0-e8da-454e-bb02-1fc82015a688" providerId="ADAL" clId="{53C1D6AB-D82C-4D1C-9290-BFE71091EE44}" dt="2025-12-02T17:40:12.131" v="1119" actId="113"/>
          <ac:spMkLst>
            <pc:docMk/>
            <pc:sldMasterMk cId="2252233901" sldId="2147483648"/>
            <ac:spMk id="5" creationId="{A1A790C3-8AB9-5741-AB56-963B3CD16E48}"/>
          </ac:spMkLst>
        </pc:spChg>
        <pc:spChg chg="add del mod">
          <ac:chgData name="Hafner, Thomas" userId="e2fe7dd0-e8da-454e-bb02-1fc82015a688" providerId="ADAL" clId="{53C1D6AB-D82C-4D1C-9290-BFE71091EE44}" dt="2025-12-01T22:14:49.565" v="312" actId="404"/>
          <ac:spMkLst>
            <pc:docMk/>
            <pc:sldMasterMk cId="2252233901" sldId="2147483648"/>
            <ac:spMk id="6" creationId="{7311555B-6699-E548-8DB2-BBEC234AA79C}"/>
          </ac:spMkLst>
        </pc:spChg>
        <pc:spChg chg="add mod ord">
          <ac:chgData name="Hafner, Thomas" userId="e2fe7dd0-e8da-454e-bb02-1fc82015a688" providerId="ADAL" clId="{53C1D6AB-D82C-4D1C-9290-BFE71091EE44}" dt="2025-12-03T18:27:24.166" v="2126" actId="207"/>
          <ac:spMkLst>
            <pc:docMk/>
            <pc:sldMasterMk cId="2252233901" sldId="2147483648"/>
            <ac:spMk id="14" creationId="{44A43B76-E018-8C2E-E517-8414503DA28D}"/>
          </ac:spMkLst>
        </pc:spChg>
        <pc:spChg chg="mod">
          <ac:chgData name="Hafner, Thomas" userId="e2fe7dd0-e8da-454e-bb02-1fc82015a688" providerId="ADAL" clId="{53C1D6AB-D82C-4D1C-9290-BFE71091EE44}" dt="2025-12-01T22:54:02.973" v="824" actId="1076"/>
          <ac:spMkLst>
            <pc:docMk/>
            <pc:sldMasterMk cId="2252233901" sldId="2147483648"/>
            <ac:spMk id="19" creationId="{37B56BCE-1E91-C646-010E-B9AEF2AE215D}"/>
          </ac:spMkLst>
        </pc:spChg>
        <pc:grpChg chg="add mod">
          <ac:chgData name="Hafner, Thomas" userId="e2fe7dd0-e8da-454e-bb02-1fc82015a688" providerId="ADAL" clId="{53C1D6AB-D82C-4D1C-9290-BFE71091EE44}" dt="2025-12-01T22:12:00.682" v="263"/>
          <ac:grpSpMkLst>
            <pc:docMk/>
            <pc:sldMasterMk cId="2252233901" sldId="2147483648"/>
            <ac:grpSpMk id="17" creationId="{7518ADF4-AADB-6B29-91FD-EAFFF2E7F276}"/>
          </ac:grpSpMkLst>
        </pc:grpChg>
        <pc:picChg chg="add mod">
          <ac:chgData name="Hafner, Thomas" userId="e2fe7dd0-e8da-454e-bb02-1fc82015a688" providerId="ADAL" clId="{53C1D6AB-D82C-4D1C-9290-BFE71091EE44}" dt="2025-12-01T22:12:00.682" v="263"/>
          <ac:picMkLst>
            <pc:docMk/>
            <pc:sldMasterMk cId="2252233901" sldId="2147483648"/>
            <ac:picMk id="20" creationId="{B9A164F2-6E61-E9F5-8ADF-66332E34173A}"/>
          </ac:picMkLst>
        </pc:picChg>
        <pc:cxnChg chg="mod">
          <ac:chgData name="Hafner, Thomas" userId="e2fe7dd0-e8da-454e-bb02-1fc82015a688" providerId="ADAL" clId="{53C1D6AB-D82C-4D1C-9290-BFE71091EE44}" dt="2025-12-01T22:53:50.501" v="820" actId="208"/>
          <ac:cxnSpMkLst>
            <pc:docMk/>
            <pc:sldMasterMk cId="2252233901" sldId="2147483648"/>
            <ac:cxnSpMk id="18" creationId="{19EFB757-28D0-D916-8E7B-F89216072E44}"/>
          </ac:cxnSpMkLst>
        </pc:cxnChg>
        <pc:sldLayoutChg chg="addSp delSp modSp mod ord setBg">
          <pc:chgData name="Hafner, Thomas" userId="e2fe7dd0-e8da-454e-bb02-1fc82015a688" providerId="ADAL" clId="{53C1D6AB-D82C-4D1C-9290-BFE71091EE44}" dt="2025-12-02T18:12:18.582" v="1485" actId="478"/>
          <pc:sldLayoutMkLst>
            <pc:docMk/>
            <pc:sldMasterMk cId="2252233901" sldId="2147483648"/>
            <pc:sldLayoutMk cId="1863395598" sldId="2147483649"/>
          </pc:sldLayoutMkLst>
          <pc:spChg chg="mod">
            <ac:chgData name="Hafner, Thomas" userId="e2fe7dd0-e8da-454e-bb02-1fc82015a688" providerId="ADAL" clId="{53C1D6AB-D82C-4D1C-9290-BFE71091EE44}" dt="2025-12-02T18:06:12.773" v="1409" actId="20577"/>
            <ac:spMkLst>
              <pc:docMk/>
              <pc:sldMasterMk cId="2252233901" sldId="2147483648"/>
              <pc:sldLayoutMk cId="1863395598" sldId="2147483649"/>
              <ac:spMk id="3" creationId="{4F221CEB-601C-F746-B0B1-BCF1D1413F2B}"/>
            </ac:spMkLst>
          </pc:spChg>
          <pc:spChg chg="add mod">
            <ac:chgData name="Hafner, Thomas" userId="e2fe7dd0-e8da-454e-bb02-1fc82015a688" providerId="ADAL" clId="{53C1D6AB-D82C-4D1C-9290-BFE71091EE44}" dt="2025-12-02T18:12:11.820" v="1483" actId="1035"/>
            <ac:spMkLst>
              <pc:docMk/>
              <pc:sldMasterMk cId="2252233901" sldId="2147483648"/>
              <pc:sldLayoutMk cId="1863395598" sldId="2147483649"/>
              <ac:spMk id="12" creationId="{EA01AC7A-0731-C0E5-C7AA-2A55A694D5DB}"/>
            </ac:spMkLst>
          </pc:spChg>
          <pc:picChg chg="add del mod ord">
            <ac:chgData name="Hafner, Thomas" userId="e2fe7dd0-e8da-454e-bb02-1fc82015a688" providerId="ADAL" clId="{53C1D6AB-D82C-4D1C-9290-BFE71091EE44}" dt="2025-12-02T18:12:18.582" v="1485" actId="478"/>
            <ac:picMkLst>
              <pc:docMk/>
              <pc:sldMasterMk cId="2252233901" sldId="2147483648"/>
              <pc:sldLayoutMk cId="1863395598" sldId="2147483649"/>
              <ac:picMk id="14" creationId="{9A49875D-F47F-059F-6C98-9AABDC78A4A1}"/>
            </ac:picMkLst>
          </pc:picChg>
        </pc:sldLayoutChg>
        <pc:sldLayoutChg chg="addSp delSp modSp mod ord setBg">
          <pc:chgData name="Hafner, Thomas" userId="e2fe7dd0-e8da-454e-bb02-1fc82015a688" providerId="ADAL" clId="{53C1D6AB-D82C-4D1C-9290-BFE71091EE44}" dt="2025-12-03T16:22:47.040" v="2030" actId="108"/>
          <pc:sldLayoutMkLst>
            <pc:docMk/>
            <pc:sldMasterMk cId="2252233901" sldId="2147483648"/>
            <pc:sldLayoutMk cId="1629523903" sldId="2147483650"/>
          </pc:sldLayoutMkLst>
          <pc:spChg chg="add mod">
            <ac:chgData name="Hafner, Thomas" userId="e2fe7dd0-e8da-454e-bb02-1fc82015a688" providerId="ADAL" clId="{53C1D6AB-D82C-4D1C-9290-BFE71091EE44}" dt="2025-12-01T22:35:19.435" v="714"/>
            <ac:spMkLst>
              <pc:docMk/>
              <pc:sldMasterMk cId="2252233901" sldId="2147483648"/>
              <pc:sldLayoutMk cId="1629523903" sldId="2147483650"/>
              <ac:spMk id="4" creationId="{826DD943-71BF-A741-2F16-B1EC62C870B6}"/>
            </ac:spMkLst>
          </pc:spChg>
          <pc:spChg chg="add mod">
            <ac:chgData name="Hafner, Thomas" userId="e2fe7dd0-e8da-454e-bb02-1fc82015a688" providerId="ADAL" clId="{53C1D6AB-D82C-4D1C-9290-BFE71091EE44}" dt="2025-12-02T18:11:13.249" v="1461" actId="108"/>
            <ac:spMkLst>
              <pc:docMk/>
              <pc:sldMasterMk cId="2252233901" sldId="2147483648"/>
              <pc:sldLayoutMk cId="1629523903" sldId="2147483650"/>
              <ac:spMk id="14" creationId="{EFF1DA7E-1AB9-74A3-76D0-65FD0E3E7675}"/>
            </ac:spMkLst>
          </pc:spChg>
          <pc:spChg chg="add mod">
            <ac:chgData name="Hafner, Thomas" userId="e2fe7dd0-e8da-454e-bb02-1fc82015a688" providerId="ADAL" clId="{53C1D6AB-D82C-4D1C-9290-BFE71091EE44}" dt="2025-12-03T16:22:47.040" v="2030" actId="108"/>
            <ac:spMkLst>
              <pc:docMk/>
              <pc:sldMasterMk cId="2252233901" sldId="2147483648"/>
              <pc:sldLayoutMk cId="1629523903" sldId="2147483650"/>
              <ac:spMk id="17" creationId="{A30152EC-8BFF-E1DD-6E8A-DD2DFAE99ACB}"/>
            </ac:spMkLst>
          </pc:spChg>
          <pc:spChg chg="add mod">
            <ac:chgData name="Hafner, Thomas" userId="e2fe7dd0-e8da-454e-bb02-1fc82015a688" providerId="ADAL" clId="{53C1D6AB-D82C-4D1C-9290-BFE71091EE44}" dt="2025-12-02T17:44:08.014" v="1128" actId="20577"/>
            <ac:spMkLst>
              <pc:docMk/>
              <pc:sldMasterMk cId="2252233901" sldId="2147483648"/>
              <pc:sldLayoutMk cId="1629523903" sldId="2147483650"/>
              <ac:spMk id="21" creationId="{34FB5E8F-35FE-58A3-4692-EFFAE8578638}"/>
            </ac:spMkLst>
          </pc:spChg>
          <pc:spChg chg="add mod">
            <ac:chgData name="Hafner, Thomas" userId="e2fe7dd0-e8da-454e-bb02-1fc82015a688" providerId="ADAL" clId="{53C1D6AB-D82C-4D1C-9290-BFE71091EE44}" dt="2025-12-01T22:34:11.482" v="676"/>
            <ac:spMkLst>
              <pc:docMk/>
              <pc:sldMasterMk cId="2252233901" sldId="2147483648"/>
              <pc:sldLayoutMk cId="1629523903" sldId="2147483650"/>
              <ac:spMk id="22" creationId="{5E9C454E-3B18-E16E-017E-444DB48A4351}"/>
            </ac:spMkLst>
          </pc:spChg>
        </pc:sldLayoutChg>
        <pc:sldLayoutChg chg="ord setBg">
          <pc:chgData name="Hafner, Thomas" userId="e2fe7dd0-e8da-454e-bb02-1fc82015a688" providerId="ADAL" clId="{53C1D6AB-D82C-4D1C-9290-BFE71091EE44}" dt="2025-12-01T22:10:54.348" v="257"/>
          <pc:sldLayoutMkLst>
            <pc:docMk/>
            <pc:sldMasterMk cId="2252233901" sldId="2147483648"/>
            <pc:sldLayoutMk cId="921774355" sldId="2147483651"/>
          </pc:sldLayoutMkLst>
        </pc:sldLayoutChg>
        <pc:sldLayoutChg chg="addSp delSp modSp mod setBg">
          <pc:chgData name="Hafner, Thomas" userId="e2fe7dd0-e8da-454e-bb02-1fc82015a688" providerId="ADAL" clId="{53C1D6AB-D82C-4D1C-9290-BFE71091EE44}" dt="2025-12-01T22:10:54.348" v="257"/>
          <pc:sldLayoutMkLst>
            <pc:docMk/>
            <pc:sldMasterMk cId="2252233901" sldId="2147483648"/>
            <pc:sldLayoutMk cId="1498529013" sldId="2147483652"/>
          </pc:sldLayoutMkLst>
        </pc:sldLayoutChg>
        <pc:sldLayoutChg chg="addSp delSp modSp mod setBg">
          <pc:chgData name="Hafner, Thomas" userId="e2fe7dd0-e8da-454e-bb02-1fc82015a688" providerId="ADAL" clId="{53C1D6AB-D82C-4D1C-9290-BFE71091EE44}" dt="2025-12-01T22:10:54.348" v="257"/>
          <pc:sldLayoutMkLst>
            <pc:docMk/>
            <pc:sldMasterMk cId="2252233901" sldId="2147483648"/>
            <pc:sldLayoutMk cId="837829575" sldId="2147483653"/>
          </pc:sldLayoutMkLst>
        </pc:sldLayoutChg>
        <pc:sldLayoutChg chg="addSp delSp modSp setBg">
          <pc:chgData name="Hafner, Thomas" userId="e2fe7dd0-e8da-454e-bb02-1fc82015a688" providerId="ADAL" clId="{53C1D6AB-D82C-4D1C-9290-BFE71091EE44}" dt="2025-12-02T18:05:41.211" v="1408"/>
          <pc:sldLayoutMkLst>
            <pc:docMk/>
            <pc:sldMasterMk cId="2252233901" sldId="2147483648"/>
            <pc:sldLayoutMk cId="2812396674" sldId="2147483654"/>
          </pc:sldLayoutMkLst>
          <pc:spChg chg="add mod">
            <ac:chgData name="Hafner, Thomas" userId="e2fe7dd0-e8da-454e-bb02-1fc82015a688" providerId="ADAL" clId="{53C1D6AB-D82C-4D1C-9290-BFE71091EE44}" dt="2025-12-02T17:44:19.152" v="1129"/>
            <ac:spMkLst>
              <pc:docMk/>
              <pc:sldMasterMk cId="2252233901" sldId="2147483648"/>
              <pc:sldLayoutMk cId="2812396674" sldId="2147483654"/>
              <ac:spMk id="7" creationId="{804400EF-6A35-4F71-32FA-5D6841E79CA0}"/>
            </ac:spMkLst>
          </pc:spChg>
          <pc:spChg chg="add mod">
            <ac:chgData name="Hafner, Thomas" userId="e2fe7dd0-e8da-454e-bb02-1fc82015a688" providerId="ADAL" clId="{53C1D6AB-D82C-4D1C-9290-BFE71091EE44}" dt="2025-12-01T22:40:18.581" v="764"/>
            <ac:spMkLst>
              <pc:docMk/>
              <pc:sldMasterMk cId="2252233901" sldId="2147483648"/>
              <pc:sldLayoutMk cId="2812396674" sldId="2147483654"/>
              <ac:spMk id="8" creationId="{3F97DE33-EE5B-B60A-8331-22188612035F}"/>
            </ac:spMkLst>
          </pc:spChg>
          <pc:spChg chg="add mod">
            <ac:chgData name="Hafner, Thomas" userId="e2fe7dd0-e8da-454e-bb02-1fc82015a688" providerId="ADAL" clId="{53C1D6AB-D82C-4D1C-9290-BFE71091EE44}" dt="2025-12-02T18:05:41.211" v="1408"/>
            <ac:spMkLst>
              <pc:docMk/>
              <pc:sldMasterMk cId="2252233901" sldId="2147483648"/>
              <pc:sldLayoutMk cId="2812396674" sldId="2147483654"/>
              <ac:spMk id="9" creationId="{E42C6BDD-631B-1C4B-17D5-E89A028F208D}"/>
            </ac:spMkLst>
          </pc:spChg>
        </pc:sldLayoutChg>
        <pc:sldLayoutChg chg="addSp delSp modSp mod setBg">
          <pc:chgData name="Hafner, Thomas" userId="e2fe7dd0-e8da-454e-bb02-1fc82015a688" providerId="ADAL" clId="{53C1D6AB-D82C-4D1C-9290-BFE71091EE44}" dt="2025-12-01T22:41:48.062" v="771" actId="962"/>
          <pc:sldLayoutMkLst>
            <pc:docMk/>
            <pc:sldMasterMk cId="2252233901" sldId="2147483648"/>
            <pc:sldLayoutMk cId="160198132" sldId="2147483655"/>
          </pc:sldLayoutMkLst>
        </pc:sldLayoutChg>
        <pc:sldLayoutChg chg="modSp mod setBg">
          <pc:chgData name="Hafner, Thomas" userId="e2fe7dd0-e8da-454e-bb02-1fc82015a688" providerId="ADAL" clId="{53C1D6AB-D82C-4D1C-9290-BFE71091EE44}" dt="2025-12-01T22:17:46.229" v="380" actId="14100"/>
          <pc:sldLayoutMkLst>
            <pc:docMk/>
            <pc:sldMasterMk cId="2252233901" sldId="2147483648"/>
            <pc:sldLayoutMk cId="2061382102" sldId="2147483656"/>
          </pc:sldLayoutMkLst>
        </pc:sldLayoutChg>
        <pc:sldLayoutChg chg="setBg">
          <pc:chgData name="Hafner, Thomas" userId="e2fe7dd0-e8da-454e-bb02-1fc82015a688" providerId="ADAL" clId="{53C1D6AB-D82C-4D1C-9290-BFE71091EE44}" dt="2025-12-01T22:10:54.348" v="257"/>
          <pc:sldLayoutMkLst>
            <pc:docMk/>
            <pc:sldMasterMk cId="2252233901" sldId="2147483648"/>
            <pc:sldLayoutMk cId="996077879" sldId="2147483657"/>
          </pc:sldLayoutMkLst>
        </pc:sldLayoutChg>
        <pc:sldLayoutChg chg="addSp delSp modSp add mod ord modTransition">
          <pc:chgData name="Hafner, Thomas" userId="e2fe7dd0-e8da-454e-bb02-1fc82015a688" providerId="ADAL" clId="{53C1D6AB-D82C-4D1C-9290-BFE71091EE44}" dt="2025-12-01T22:31:35.469" v="657" actId="20577"/>
          <pc:sldLayoutMkLst>
            <pc:docMk/>
            <pc:sldMasterMk cId="2252233901" sldId="2147483648"/>
            <pc:sldLayoutMk cId="725223523" sldId="2147483658"/>
          </pc:sldLayoutMkLst>
        </pc:sldLayoutChg>
        <pc:sldLayoutChg chg="setBg">
          <pc:chgData name="Hafner, Thomas" userId="e2fe7dd0-e8da-454e-bb02-1fc82015a688" providerId="ADAL" clId="{53C1D6AB-D82C-4D1C-9290-BFE71091EE44}" dt="2025-12-01T22:10:54.348" v="257"/>
          <pc:sldLayoutMkLst>
            <pc:docMk/>
            <pc:sldMasterMk cId="2252233901" sldId="2147483648"/>
            <pc:sldLayoutMk cId="4166042743" sldId="2147483658"/>
          </pc:sldLayoutMkLst>
        </pc:sldLayoutChg>
        <pc:sldLayoutChg chg="addSp delSp modSp add mod ord modTransition">
          <pc:chgData name="Hafner, Thomas" userId="e2fe7dd0-e8da-454e-bb02-1fc82015a688" providerId="ADAL" clId="{53C1D6AB-D82C-4D1C-9290-BFE71091EE44}" dt="2025-12-03T16:22:44.283" v="2029" actId="108"/>
          <pc:sldLayoutMkLst>
            <pc:docMk/>
            <pc:sldMasterMk cId="2252233901" sldId="2147483648"/>
            <pc:sldLayoutMk cId="602762163" sldId="2147483659"/>
          </pc:sldLayoutMkLst>
          <pc:spChg chg="add mod">
            <ac:chgData name="Hafner, Thomas" userId="e2fe7dd0-e8da-454e-bb02-1fc82015a688" providerId="ADAL" clId="{53C1D6AB-D82C-4D1C-9290-BFE71091EE44}" dt="2025-12-03T16:22:44.283" v="2029" actId="108"/>
            <ac:spMkLst>
              <pc:docMk/>
              <pc:sldMasterMk cId="2252233901" sldId="2147483648"/>
              <pc:sldLayoutMk cId="602762163" sldId="2147483659"/>
              <ac:spMk id="6" creationId="{5AE1965B-E06D-72DA-90B0-39353EE8E301}"/>
            </ac:spMkLst>
          </pc:spChg>
          <pc:spChg chg="add mod ord">
            <ac:chgData name="Hafner, Thomas" userId="e2fe7dd0-e8da-454e-bb02-1fc82015a688" providerId="ADAL" clId="{53C1D6AB-D82C-4D1C-9290-BFE71091EE44}" dt="2025-12-02T18:11:16.180" v="1462" actId="108"/>
            <ac:spMkLst>
              <pc:docMk/>
              <pc:sldMasterMk cId="2252233901" sldId="2147483648"/>
              <pc:sldLayoutMk cId="602762163" sldId="2147483659"/>
              <ac:spMk id="10" creationId="{0BE4FDAE-6304-26E7-3E49-318970869743}"/>
            </ac:spMkLst>
          </pc:spChg>
          <pc:spChg chg="add mod ord">
            <ac:chgData name="Hafner, Thomas" userId="e2fe7dd0-e8da-454e-bb02-1fc82015a688" providerId="ADAL" clId="{53C1D6AB-D82C-4D1C-9290-BFE71091EE44}" dt="2025-12-02T18:11:17.405" v="1463" actId="108"/>
            <ac:spMkLst>
              <pc:docMk/>
              <pc:sldMasterMk cId="2252233901" sldId="2147483648"/>
              <pc:sldLayoutMk cId="602762163" sldId="2147483659"/>
              <ac:spMk id="12" creationId="{8D2DBDFE-B234-0E28-0107-1695979FD588}"/>
            </ac:spMkLst>
          </pc:spChg>
          <pc:spChg chg="add mod">
            <ac:chgData name="Hafner, Thomas" userId="e2fe7dd0-e8da-454e-bb02-1fc82015a688" providerId="ADAL" clId="{53C1D6AB-D82C-4D1C-9290-BFE71091EE44}" dt="2025-12-02T18:04:26.338" v="1394"/>
            <ac:spMkLst>
              <pc:docMk/>
              <pc:sldMasterMk cId="2252233901" sldId="2147483648"/>
              <pc:sldLayoutMk cId="602762163" sldId="2147483659"/>
              <ac:spMk id="13" creationId="{E3289EB8-3897-9A5F-455E-8E21F5F02FBB}"/>
            </ac:spMkLst>
          </pc:spChg>
          <pc:spChg chg="mod">
            <ac:chgData name="Hafner, Thomas" userId="e2fe7dd0-e8da-454e-bb02-1fc82015a688" providerId="ADAL" clId="{53C1D6AB-D82C-4D1C-9290-BFE71091EE44}" dt="2025-12-03T16:22:42.769" v="2028" actId="108"/>
            <ac:spMkLst>
              <pc:docMk/>
              <pc:sldMasterMk cId="2252233901" sldId="2147483648"/>
              <pc:sldLayoutMk cId="602762163" sldId="2147483659"/>
              <ac:spMk id="17" creationId="{A30152EC-8BFF-E1DD-6E8A-DD2DFAE99ACB}"/>
            </ac:spMkLst>
          </pc:spChg>
          <pc:spChg chg="mod">
            <ac:chgData name="Hafner, Thomas" userId="e2fe7dd0-e8da-454e-bb02-1fc82015a688" providerId="ADAL" clId="{53C1D6AB-D82C-4D1C-9290-BFE71091EE44}" dt="2025-12-02T17:44:19.152" v="1129"/>
            <ac:spMkLst>
              <pc:docMk/>
              <pc:sldMasterMk cId="2252233901" sldId="2147483648"/>
              <pc:sldLayoutMk cId="602762163" sldId="2147483659"/>
              <ac:spMk id="21" creationId="{34FB5E8F-35FE-58A3-4692-EFFAE8578638}"/>
            </ac:spMkLst>
          </pc:spChg>
        </pc:sldLayoutChg>
        <pc:sldLayoutChg chg="setBg">
          <pc:chgData name="Hafner, Thomas" userId="e2fe7dd0-e8da-454e-bb02-1fc82015a688" providerId="ADAL" clId="{53C1D6AB-D82C-4D1C-9290-BFE71091EE44}" dt="2025-12-01T22:10:54.348" v="257"/>
          <pc:sldLayoutMkLst>
            <pc:docMk/>
            <pc:sldMasterMk cId="2252233901" sldId="2147483648"/>
            <pc:sldLayoutMk cId="3221269626" sldId="2147483659"/>
          </pc:sldLayoutMkLst>
        </pc:sldLayoutChg>
        <pc:sldLayoutChg chg="addSp delSp modSp add mod modTransition">
          <pc:chgData name="Hafner, Thomas" userId="e2fe7dd0-e8da-454e-bb02-1fc82015a688" providerId="ADAL" clId="{53C1D6AB-D82C-4D1C-9290-BFE71091EE44}" dt="2025-12-01T22:42:11.243" v="774"/>
          <pc:sldLayoutMkLst>
            <pc:docMk/>
            <pc:sldMasterMk cId="2252233901" sldId="2147483648"/>
            <pc:sldLayoutMk cId="2126675982" sldId="2147483660"/>
          </pc:sldLayoutMkLst>
        </pc:sldLayoutChg>
        <pc:sldLayoutChg chg="addSp delSp modSp add mod ord modTransition">
          <pc:chgData name="Hafner, Thomas" userId="e2fe7dd0-e8da-454e-bb02-1fc82015a688" providerId="ADAL" clId="{53C1D6AB-D82C-4D1C-9290-BFE71091EE44}" dt="2025-12-02T18:17:26.082" v="1587" actId="14100"/>
          <pc:sldLayoutMkLst>
            <pc:docMk/>
            <pc:sldMasterMk cId="172889525" sldId="2147483663"/>
            <pc:sldLayoutMk cId="356396163" sldId="2147483661"/>
          </pc:sldLayoutMkLst>
          <pc:spChg chg="add del mod">
            <ac:chgData name="Hafner, Thomas" userId="e2fe7dd0-e8da-454e-bb02-1fc82015a688" providerId="ADAL" clId="{53C1D6AB-D82C-4D1C-9290-BFE71091EE44}" dt="2025-12-02T17:17:33.382" v="855" actId="21"/>
            <ac:spMkLst>
              <pc:docMk/>
              <pc:sldMasterMk cId="172889525" sldId="2147483663"/>
              <pc:sldLayoutMk cId="356396163" sldId="2147483661"/>
              <ac:spMk id="3" creationId="{62EB5599-2010-09A8-9FF1-B28F9F234417}"/>
            </ac:spMkLst>
          </pc:spChg>
          <pc:spChg chg="add del mod">
            <ac:chgData name="Hafner, Thomas" userId="e2fe7dd0-e8da-454e-bb02-1fc82015a688" providerId="ADAL" clId="{53C1D6AB-D82C-4D1C-9290-BFE71091EE44}" dt="2025-12-02T17:18:13.095" v="865" actId="21"/>
            <ac:spMkLst>
              <pc:docMk/>
              <pc:sldMasterMk cId="172889525" sldId="2147483663"/>
              <pc:sldLayoutMk cId="356396163" sldId="2147483661"/>
              <ac:spMk id="4" creationId="{9D1FE34C-6255-DD6A-BFFB-E30CD11E4479}"/>
            </ac:spMkLst>
          </pc:spChg>
          <pc:spChg chg="add del">
            <ac:chgData name="Hafner, Thomas" userId="e2fe7dd0-e8da-454e-bb02-1fc82015a688" providerId="ADAL" clId="{53C1D6AB-D82C-4D1C-9290-BFE71091EE44}" dt="2025-12-02T17:16:09.931" v="838" actId="11529"/>
            <ac:spMkLst>
              <pc:docMk/>
              <pc:sldMasterMk cId="172889525" sldId="2147483663"/>
              <pc:sldLayoutMk cId="356396163" sldId="2147483661"/>
              <ac:spMk id="6" creationId="{D3C816BB-AD56-07DB-C387-2039BEFA6452}"/>
            </ac:spMkLst>
          </pc:spChg>
          <pc:spChg chg="add del mod">
            <ac:chgData name="Hafner, Thomas" userId="e2fe7dd0-e8da-454e-bb02-1fc82015a688" providerId="ADAL" clId="{53C1D6AB-D82C-4D1C-9290-BFE71091EE44}" dt="2025-12-02T18:17:19.996" v="1585" actId="12788"/>
            <ac:spMkLst>
              <pc:docMk/>
              <pc:sldMasterMk cId="172889525" sldId="2147483663"/>
              <pc:sldLayoutMk cId="356396163" sldId="2147483661"/>
              <ac:spMk id="7" creationId="{DA12F435-B94D-4180-90FA-CF6A89C09B59}"/>
            </ac:spMkLst>
          </pc:spChg>
          <pc:spChg chg="add del">
            <ac:chgData name="Hafner, Thomas" userId="e2fe7dd0-e8da-454e-bb02-1fc82015a688" providerId="ADAL" clId="{53C1D6AB-D82C-4D1C-9290-BFE71091EE44}" dt="2025-12-02T17:17:15.287" v="850" actId="11529"/>
            <ac:spMkLst>
              <pc:docMk/>
              <pc:sldMasterMk cId="172889525" sldId="2147483663"/>
              <pc:sldLayoutMk cId="356396163" sldId="2147483661"/>
              <ac:spMk id="8" creationId="{632DA8B9-4AA1-BD2F-13AE-2A0761A7025A}"/>
            </ac:spMkLst>
          </pc:spChg>
          <pc:spChg chg="add mod">
            <ac:chgData name="Hafner, Thomas" userId="e2fe7dd0-e8da-454e-bb02-1fc82015a688" providerId="ADAL" clId="{53C1D6AB-D82C-4D1C-9290-BFE71091EE44}" dt="2025-12-02T18:17:26.082" v="1587" actId="14100"/>
            <ac:spMkLst>
              <pc:docMk/>
              <pc:sldMasterMk cId="172889525" sldId="2147483663"/>
              <pc:sldLayoutMk cId="356396163" sldId="2147483661"/>
              <ac:spMk id="10" creationId="{9CD51725-3596-568F-1A6D-E169FE941F7B}"/>
            </ac:spMkLst>
          </pc:spChg>
          <pc:spChg chg="add mod">
            <ac:chgData name="Hafner, Thomas" userId="e2fe7dd0-e8da-454e-bb02-1fc82015a688" providerId="ADAL" clId="{53C1D6AB-D82C-4D1C-9290-BFE71091EE44}" dt="2025-12-02T17:44:19.152" v="1129"/>
            <ac:spMkLst>
              <pc:docMk/>
              <pc:sldMasterMk cId="172889525" sldId="2147483663"/>
              <pc:sldLayoutMk cId="356396163" sldId="2147483661"/>
              <ac:spMk id="12" creationId="{7F389592-270E-4E99-E4EA-643310C932E8}"/>
            </ac:spMkLst>
          </pc:spChg>
          <pc:spChg chg="add mod">
            <ac:chgData name="Hafner, Thomas" userId="e2fe7dd0-e8da-454e-bb02-1fc82015a688" providerId="ADAL" clId="{53C1D6AB-D82C-4D1C-9290-BFE71091EE44}" dt="2025-12-02T17:18:08.867" v="864"/>
            <ac:spMkLst>
              <pc:docMk/>
              <pc:sldMasterMk cId="172889525" sldId="2147483663"/>
              <pc:sldLayoutMk cId="356396163" sldId="2147483661"/>
              <ac:spMk id="13" creationId="{BACB6597-BD48-7D6D-FA9C-7487F64F26EF}"/>
            </ac:spMkLst>
          </pc:spChg>
          <pc:picChg chg="add del mod">
            <ac:chgData name="Hafner, Thomas" userId="e2fe7dd0-e8da-454e-bb02-1fc82015a688" providerId="ADAL" clId="{53C1D6AB-D82C-4D1C-9290-BFE71091EE44}" dt="2025-12-02T17:16:52.023" v="849" actId="21"/>
            <ac:picMkLst>
              <pc:docMk/>
              <pc:sldMasterMk cId="172889525" sldId="2147483663"/>
              <pc:sldLayoutMk cId="356396163" sldId="2147483661"/>
              <ac:picMk id="5" creationId="{EA14D206-A6B6-693E-41CD-06B3331CA5AB}"/>
            </ac:picMkLst>
          </pc:picChg>
          <pc:picChg chg="mod">
            <ac:chgData name="Hafner, Thomas" userId="e2fe7dd0-e8da-454e-bb02-1fc82015a688" providerId="ADAL" clId="{53C1D6AB-D82C-4D1C-9290-BFE71091EE44}" dt="2025-12-02T17:17:51.987" v="862" actId="1076"/>
            <ac:picMkLst>
              <pc:docMk/>
              <pc:sldMasterMk cId="172889525" sldId="2147483663"/>
              <pc:sldLayoutMk cId="356396163" sldId="2147483661"/>
              <ac:picMk id="9" creationId="{5A08EB35-51F7-D733-21E5-DAFA13FCD099}"/>
            </ac:picMkLst>
          </pc:picChg>
          <pc:picChg chg="add mod">
            <ac:chgData name="Hafner, Thomas" userId="e2fe7dd0-e8da-454e-bb02-1fc82015a688" providerId="ADAL" clId="{53C1D6AB-D82C-4D1C-9290-BFE71091EE44}" dt="2025-12-02T17:18:00.810" v="863"/>
            <ac:picMkLst>
              <pc:docMk/>
              <pc:sldMasterMk cId="172889525" sldId="2147483663"/>
              <pc:sldLayoutMk cId="356396163" sldId="2147483661"/>
              <ac:picMk id="11" creationId="{441EC3D1-4942-C55C-FE56-B0D975F2FCC8}"/>
            </ac:picMkLst>
          </pc:picChg>
          <pc:cxnChg chg="add mod">
            <ac:chgData name="Hafner, Thomas" userId="e2fe7dd0-e8da-454e-bb02-1fc82015a688" providerId="ADAL" clId="{53C1D6AB-D82C-4D1C-9290-BFE71091EE44}" dt="2025-12-02T18:17:19.996" v="1585" actId="12788"/>
            <ac:cxnSpMkLst>
              <pc:docMk/>
              <pc:sldMasterMk cId="172889525" sldId="2147483663"/>
              <pc:sldLayoutMk cId="356396163" sldId="2147483661"/>
              <ac:cxnSpMk id="2" creationId="{B5562247-D049-AE68-A952-4E577606B2F0}"/>
            </ac:cxnSpMkLst>
          </pc:cxnChg>
        </pc:sldLayoutChg>
        <pc:sldLayoutChg chg="delSp add mod modTransition">
          <pc:chgData name="Hafner, Thomas" userId="e2fe7dd0-e8da-454e-bb02-1fc82015a688" providerId="ADAL" clId="{53C1D6AB-D82C-4D1C-9290-BFE71091EE44}" dt="2025-12-01T22:42:34.442" v="776"/>
          <pc:sldLayoutMkLst>
            <pc:docMk/>
            <pc:sldMasterMk cId="2252233901" sldId="2147483648"/>
            <pc:sldLayoutMk cId="3599062699" sldId="2147483661"/>
          </pc:sldLayoutMkLst>
        </pc:sldLayoutChg>
        <pc:sldLayoutChg chg="addSp delSp modSp add mod modTransition">
          <pc:chgData name="Hafner, Thomas" userId="e2fe7dd0-e8da-454e-bb02-1fc82015a688" providerId="ADAL" clId="{53C1D6AB-D82C-4D1C-9290-BFE71091EE44}" dt="2025-12-02T17:32:25.300" v="1064" actId="1076"/>
          <pc:sldLayoutMkLst>
            <pc:docMk/>
            <pc:sldMasterMk cId="1764321466" sldId="2147483671"/>
            <pc:sldLayoutMk cId="703942227" sldId="2147483662"/>
          </pc:sldLayoutMkLst>
          <pc:spChg chg="add del mod">
            <ac:chgData name="Hafner, Thomas" userId="e2fe7dd0-e8da-454e-bb02-1fc82015a688" providerId="ADAL" clId="{53C1D6AB-D82C-4D1C-9290-BFE71091EE44}" dt="2025-12-02T17:28:59.403" v="983" actId="478"/>
            <ac:spMkLst>
              <pc:docMk/>
              <pc:sldMasterMk cId="1764321466" sldId="2147483671"/>
              <pc:sldLayoutMk cId="703942227" sldId="2147483662"/>
              <ac:spMk id="3" creationId="{743D3F7D-4F5C-35FC-F344-21573555E062}"/>
            </ac:spMkLst>
          </pc:spChg>
          <pc:spChg chg="add mod">
            <ac:chgData name="Hafner, Thomas" userId="e2fe7dd0-e8da-454e-bb02-1fc82015a688" providerId="ADAL" clId="{53C1D6AB-D82C-4D1C-9290-BFE71091EE44}" dt="2025-12-02T17:27:33.518" v="941"/>
            <ac:spMkLst>
              <pc:docMk/>
              <pc:sldMasterMk cId="1764321466" sldId="2147483671"/>
              <pc:sldLayoutMk cId="703942227" sldId="2147483662"/>
              <ac:spMk id="5" creationId="{C2B940D5-A6E7-293D-7560-4A4D66BD7F3C}"/>
            </ac:spMkLst>
          </pc:spChg>
          <pc:spChg chg="add mod">
            <ac:chgData name="Hafner, Thomas" userId="e2fe7dd0-e8da-454e-bb02-1fc82015a688" providerId="ADAL" clId="{53C1D6AB-D82C-4D1C-9290-BFE71091EE44}" dt="2025-12-02T17:27:33.518" v="941"/>
            <ac:spMkLst>
              <pc:docMk/>
              <pc:sldMasterMk cId="1764321466" sldId="2147483671"/>
              <pc:sldLayoutMk cId="703942227" sldId="2147483662"/>
              <ac:spMk id="6" creationId="{C9F90B2A-6E49-8D26-EFDB-6B655F3246B9}"/>
            </ac:spMkLst>
          </pc:spChg>
          <pc:spChg chg="add del">
            <ac:chgData name="Hafner, Thomas" userId="e2fe7dd0-e8da-454e-bb02-1fc82015a688" providerId="ADAL" clId="{53C1D6AB-D82C-4D1C-9290-BFE71091EE44}" dt="2025-12-02T17:27:48.940" v="944" actId="11529"/>
            <ac:spMkLst>
              <pc:docMk/>
              <pc:sldMasterMk cId="1764321466" sldId="2147483671"/>
              <pc:sldLayoutMk cId="703942227" sldId="2147483662"/>
              <ac:spMk id="7" creationId="{E733DB42-9D85-7329-3B1B-C06B256F3160}"/>
            </ac:spMkLst>
          </pc:spChg>
          <pc:spChg chg="add del mod">
            <ac:chgData name="Hafner, Thomas" userId="e2fe7dd0-e8da-454e-bb02-1fc82015a688" providerId="ADAL" clId="{53C1D6AB-D82C-4D1C-9290-BFE71091EE44}" dt="2025-12-02T17:30:05.153" v="1012" actId="21"/>
            <ac:spMkLst>
              <pc:docMk/>
              <pc:sldMasterMk cId="1764321466" sldId="2147483671"/>
              <pc:sldLayoutMk cId="703942227" sldId="2147483662"/>
              <ac:spMk id="8" creationId="{E50E5377-7591-BC26-42C3-A2EDA2942ED6}"/>
            </ac:spMkLst>
          </pc:spChg>
          <pc:spChg chg="add del">
            <ac:chgData name="Hafner, Thomas" userId="e2fe7dd0-e8da-454e-bb02-1fc82015a688" providerId="ADAL" clId="{53C1D6AB-D82C-4D1C-9290-BFE71091EE44}" dt="2025-12-02T17:29:27.339" v="991" actId="11529"/>
            <ac:spMkLst>
              <pc:docMk/>
              <pc:sldMasterMk cId="1764321466" sldId="2147483671"/>
              <pc:sldLayoutMk cId="703942227" sldId="2147483662"/>
              <ac:spMk id="9" creationId="{3828FB0A-5B42-F9DB-F508-E14D6857FB9F}"/>
            </ac:spMkLst>
          </pc:spChg>
          <pc:spChg chg="add del mod">
            <ac:chgData name="Hafner, Thomas" userId="e2fe7dd0-e8da-454e-bb02-1fc82015a688" providerId="ADAL" clId="{53C1D6AB-D82C-4D1C-9290-BFE71091EE44}" dt="2025-12-02T17:31:58.604" v="1058" actId="21"/>
            <ac:spMkLst>
              <pc:docMk/>
              <pc:sldMasterMk cId="1764321466" sldId="2147483671"/>
              <pc:sldLayoutMk cId="703942227" sldId="2147483662"/>
              <ac:spMk id="10" creationId="{3833EBF5-C795-E500-0925-BC1625EFDA8C}"/>
            </ac:spMkLst>
          </pc:spChg>
          <pc:spChg chg="add del">
            <ac:chgData name="Hafner, Thomas" userId="e2fe7dd0-e8da-454e-bb02-1fc82015a688" providerId="ADAL" clId="{53C1D6AB-D82C-4D1C-9290-BFE71091EE44}" dt="2025-12-02T17:30:53.036" v="1030" actId="11529"/>
            <ac:spMkLst>
              <pc:docMk/>
              <pc:sldMasterMk cId="1764321466" sldId="2147483671"/>
              <pc:sldLayoutMk cId="703942227" sldId="2147483662"/>
              <ac:spMk id="11" creationId="{7A0E373A-B811-1C57-7BE0-F1401A36BF93}"/>
            </ac:spMkLst>
          </pc:spChg>
          <pc:spChg chg="add del mod">
            <ac:chgData name="Hafner, Thomas" userId="e2fe7dd0-e8da-454e-bb02-1fc82015a688" providerId="ADAL" clId="{53C1D6AB-D82C-4D1C-9290-BFE71091EE44}" dt="2025-12-02T17:32:25.300" v="1064" actId="1076"/>
            <ac:spMkLst>
              <pc:docMk/>
              <pc:sldMasterMk cId="1764321466" sldId="2147483671"/>
              <pc:sldLayoutMk cId="703942227" sldId="2147483662"/>
              <ac:spMk id="12" creationId="{BA9CC37C-913E-93CE-6FC8-03C97140720D}"/>
            </ac:spMkLst>
          </pc:spChg>
          <pc:cxnChg chg="add mod">
            <ac:chgData name="Hafner, Thomas" userId="e2fe7dd0-e8da-454e-bb02-1fc82015a688" providerId="ADAL" clId="{53C1D6AB-D82C-4D1C-9290-BFE71091EE44}" dt="2025-12-02T17:27:33.518" v="941"/>
            <ac:cxnSpMkLst>
              <pc:docMk/>
              <pc:sldMasterMk cId="1764321466" sldId="2147483671"/>
              <pc:sldLayoutMk cId="703942227" sldId="2147483662"/>
              <ac:cxnSpMk id="4" creationId="{848992AB-3D54-6B06-AA60-7B5501A6A667}"/>
            </ac:cxnSpMkLst>
          </pc:cxnChg>
        </pc:sldLayoutChg>
        <pc:sldLayoutChg chg="addSp modSp add mod modTransition">
          <pc:chgData name="Hafner, Thomas" userId="e2fe7dd0-e8da-454e-bb02-1fc82015a688" providerId="ADAL" clId="{53C1D6AB-D82C-4D1C-9290-BFE71091EE44}" dt="2025-12-01T22:45:07.694" v="792" actId="14100"/>
          <pc:sldLayoutMkLst>
            <pc:docMk/>
            <pc:sldMasterMk cId="2252233901" sldId="2147483648"/>
            <pc:sldLayoutMk cId="2724846997" sldId="2147483662"/>
          </pc:sldLayoutMkLst>
        </pc:sldLayoutChg>
        <pc:sldLayoutChg chg="addSp delSp modSp add mod ord replId modTransition">
          <pc:chgData name="Hafner, Thomas" userId="e2fe7dd0-e8da-454e-bb02-1fc82015a688" providerId="ADAL" clId="{53C1D6AB-D82C-4D1C-9290-BFE71091EE44}" dt="2025-12-03T16:22:36.329" v="2027" actId="207"/>
          <pc:sldLayoutMkLst>
            <pc:docMk/>
            <pc:sldMasterMk cId="2252233901" sldId="2147483648"/>
            <pc:sldLayoutMk cId="3736966568" sldId="2147483681"/>
          </pc:sldLayoutMkLst>
          <pc:spChg chg="add mod">
            <ac:chgData name="Hafner, Thomas" userId="e2fe7dd0-e8da-454e-bb02-1fc82015a688" providerId="ADAL" clId="{53C1D6AB-D82C-4D1C-9290-BFE71091EE44}" dt="2025-12-02T17:52:45.747" v="1240"/>
            <ac:spMkLst>
              <pc:docMk/>
              <pc:sldMasterMk cId="2252233901" sldId="2147483648"/>
              <pc:sldLayoutMk cId="3736966568" sldId="2147483681"/>
              <ac:spMk id="2" creationId="{B6158001-EBD6-7812-3A04-77554FE6DC3C}"/>
            </ac:spMkLst>
          </pc:spChg>
          <pc:spChg chg="add mod">
            <ac:chgData name="Hafner, Thomas" userId="e2fe7dd0-e8da-454e-bb02-1fc82015a688" providerId="ADAL" clId="{53C1D6AB-D82C-4D1C-9290-BFE71091EE44}" dt="2025-12-02T17:52:45.747" v="1240"/>
            <ac:spMkLst>
              <pc:docMk/>
              <pc:sldMasterMk cId="2252233901" sldId="2147483648"/>
              <pc:sldLayoutMk cId="3736966568" sldId="2147483681"/>
              <ac:spMk id="3" creationId="{FC616019-944D-CFA7-3208-F2B53B87FA29}"/>
            </ac:spMkLst>
          </pc:spChg>
          <pc:spChg chg="mod ord">
            <ac:chgData name="Hafner, Thomas" userId="e2fe7dd0-e8da-454e-bb02-1fc82015a688" providerId="ADAL" clId="{53C1D6AB-D82C-4D1C-9290-BFE71091EE44}" dt="2025-12-02T18:04:31.502" v="1395"/>
            <ac:spMkLst>
              <pc:docMk/>
              <pc:sldMasterMk cId="2252233901" sldId="2147483648"/>
              <pc:sldLayoutMk cId="3736966568" sldId="2147483681"/>
              <ac:spMk id="4" creationId="{826DD943-71BF-A741-2F16-B1EC62C870B6}"/>
            </ac:spMkLst>
          </pc:spChg>
          <pc:spChg chg="add del">
            <ac:chgData name="Hafner, Thomas" userId="e2fe7dd0-e8da-454e-bb02-1fc82015a688" providerId="ADAL" clId="{53C1D6AB-D82C-4D1C-9290-BFE71091EE44}" dt="2025-12-02T17:53:04.750" v="1241" actId="11529"/>
            <ac:spMkLst>
              <pc:docMk/>
              <pc:sldMasterMk cId="2252233901" sldId="2147483648"/>
              <pc:sldLayoutMk cId="3736966568" sldId="2147483681"/>
              <ac:spMk id="6" creationId="{DA040080-6B04-3D49-4BAB-3879853F7B7F}"/>
            </ac:spMkLst>
          </pc:spChg>
          <pc:spChg chg="add del mod ord">
            <ac:chgData name="Hafner, Thomas" userId="e2fe7dd0-e8da-454e-bb02-1fc82015a688" providerId="ADAL" clId="{53C1D6AB-D82C-4D1C-9290-BFE71091EE44}" dt="2025-12-03T16:18:07.958" v="2010" actId="692"/>
            <ac:spMkLst>
              <pc:docMk/>
              <pc:sldMasterMk cId="2252233901" sldId="2147483648"/>
              <pc:sldLayoutMk cId="3736966568" sldId="2147483681"/>
              <ac:spMk id="7" creationId="{FBBD7BBC-B808-B89A-E99F-BB9549D8FE5D}"/>
            </ac:spMkLst>
          </pc:spChg>
          <pc:spChg chg="add mod">
            <ac:chgData name="Hafner, Thomas" userId="e2fe7dd0-e8da-454e-bb02-1fc82015a688" providerId="ADAL" clId="{53C1D6AB-D82C-4D1C-9290-BFE71091EE44}" dt="2025-12-02T17:53:41.022" v="1248"/>
            <ac:spMkLst>
              <pc:docMk/>
              <pc:sldMasterMk cId="2252233901" sldId="2147483648"/>
              <pc:sldLayoutMk cId="3736966568" sldId="2147483681"/>
              <ac:spMk id="8" creationId="{85664A6E-A455-6389-2CE4-67A210558530}"/>
            </ac:spMkLst>
          </pc:spChg>
          <pc:spChg chg="add mod">
            <ac:chgData name="Hafner, Thomas" userId="e2fe7dd0-e8da-454e-bb02-1fc82015a688" providerId="ADAL" clId="{53C1D6AB-D82C-4D1C-9290-BFE71091EE44}" dt="2025-12-02T17:53:41.022" v="1248"/>
            <ac:spMkLst>
              <pc:docMk/>
              <pc:sldMasterMk cId="2252233901" sldId="2147483648"/>
              <pc:sldLayoutMk cId="3736966568" sldId="2147483681"/>
              <ac:spMk id="9" creationId="{0C75EE8E-57DA-6BA7-9FF7-C5D018EDC6AE}"/>
            </ac:spMkLst>
          </pc:spChg>
          <pc:spChg chg="add mod topLvl">
            <ac:chgData name="Hafner, Thomas" userId="e2fe7dd0-e8da-454e-bb02-1fc82015a688" providerId="ADAL" clId="{53C1D6AB-D82C-4D1C-9290-BFE71091EE44}" dt="2025-12-03T16:18:47.944" v="2014" actId="207"/>
            <ac:spMkLst>
              <pc:docMk/>
              <pc:sldMasterMk cId="2252233901" sldId="2147483648"/>
              <pc:sldLayoutMk cId="3736966568" sldId="2147483681"/>
              <ac:spMk id="12" creationId="{429A7419-A213-C111-566B-B2FC8EBD215B}"/>
            </ac:spMkLst>
          </pc:spChg>
          <pc:spChg chg="add mod topLvl">
            <ac:chgData name="Hafner, Thomas" userId="e2fe7dd0-e8da-454e-bb02-1fc82015a688" providerId="ADAL" clId="{53C1D6AB-D82C-4D1C-9290-BFE71091EE44}" dt="2025-12-03T16:18:47.944" v="2014" actId="207"/>
            <ac:spMkLst>
              <pc:docMk/>
              <pc:sldMasterMk cId="2252233901" sldId="2147483648"/>
              <pc:sldLayoutMk cId="3736966568" sldId="2147483681"/>
              <ac:spMk id="13" creationId="{D4275CFB-001E-E9B7-D169-E4A878E326A7}"/>
            </ac:spMkLst>
          </pc:spChg>
          <pc:spChg chg="mod">
            <ac:chgData name="Hafner, Thomas" userId="e2fe7dd0-e8da-454e-bb02-1fc82015a688" providerId="ADAL" clId="{53C1D6AB-D82C-4D1C-9290-BFE71091EE44}" dt="2025-12-02T18:11:19.255" v="1464" actId="108"/>
            <ac:spMkLst>
              <pc:docMk/>
              <pc:sldMasterMk cId="2252233901" sldId="2147483648"/>
              <pc:sldLayoutMk cId="3736966568" sldId="2147483681"/>
              <ac:spMk id="14" creationId="{EFF1DA7E-1AB9-74A3-76D0-65FD0E3E7675}"/>
            </ac:spMkLst>
          </pc:spChg>
          <pc:spChg chg="mod">
            <ac:chgData name="Hafner, Thomas" userId="e2fe7dd0-e8da-454e-bb02-1fc82015a688" providerId="ADAL" clId="{53C1D6AB-D82C-4D1C-9290-BFE71091EE44}" dt="2025-12-03T16:22:36.329" v="2027" actId="207"/>
            <ac:spMkLst>
              <pc:docMk/>
              <pc:sldMasterMk cId="2252233901" sldId="2147483648"/>
              <pc:sldLayoutMk cId="3736966568" sldId="2147483681"/>
              <ac:spMk id="17" creationId="{A30152EC-8BFF-E1DD-6E8A-DD2DFAE99ACB}"/>
            </ac:spMkLst>
          </pc:spChg>
          <pc:spChg chg="mod ord">
            <ac:chgData name="Hafner, Thomas" userId="e2fe7dd0-e8da-454e-bb02-1fc82015a688" providerId="ADAL" clId="{53C1D6AB-D82C-4D1C-9290-BFE71091EE44}" dt="2025-12-03T16:14:44.611" v="1974" actId="207"/>
            <ac:spMkLst>
              <pc:docMk/>
              <pc:sldMasterMk cId="2252233901" sldId="2147483648"/>
              <pc:sldLayoutMk cId="3736966568" sldId="2147483681"/>
              <ac:spMk id="22" creationId="{5E9C454E-3B18-E16E-017E-444DB48A4351}"/>
            </ac:spMkLst>
          </pc:spChg>
          <pc:grpChg chg="add del mod">
            <ac:chgData name="Hafner, Thomas" userId="e2fe7dd0-e8da-454e-bb02-1fc82015a688" providerId="ADAL" clId="{53C1D6AB-D82C-4D1C-9290-BFE71091EE44}" dt="2025-12-03T16:14:17.880" v="1971" actId="165"/>
            <ac:grpSpMkLst>
              <pc:docMk/>
              <pc:sldMasterMk cId="2252233901" sldId="2147483648"/>
              <pc:sldLayoutMk cId="3736966568" sldId="2147483681"/>
              <ac:grpSpMk id="15" creationId="{40C41796-4AD3-ADB3-15BC-9E04377CD375}"/>
            </ac:grpSpMkLst>
          </pc:grpChg>
          <pc:picChg chg="add mod">
            <ac:chgData name="Hafner, Thomas" userId="e2fe7dd0-e8da-454e-bb02-1fc82015a688" providerId="ADAL" clId="{53C1D6AB-D82C-4D1C-9290-BFE71091EE44}" dt="2025-12-02T17:52:45.747" v="1240"/>
            <ac:picMkLst>
              <pc:docMk/>
              <pc:sldMasterMk cId="2252233901" sldId="2147483648"/>
              <pc:sldLayoutMk cId="3736966568" sldId="2147483681"/>
              <ac:picMk id="5" creationId="{50C0D4C3-6956-E10A-9003-1DC54BDC66BA}"/>
            </ac:picMkLst>
          </pc:picChg>
          <pc:picChg chg="add mod">
            <ac:chgData name="Hafner, Thomas" userId="e2fe7dd0-e8da-454e-bb02-1fc82015a688" providerId="ADAL" clId="{53C1D6AB-D82C-4D1C-9290-BFE71091EE44}" dt="2025-12-02T17:53:41.022" v="1248"/>
            <ac:picMkLst>
              <pc:docMk/>
              <pc:sldMasterMk cId="2252233901" sldId="2147483648"/>
              <pc:sldLayoutMk cId="3736966568" sldId="2147483681"/>
              <ac:picMk id="10" creationId="{F3363E7C-4FCA-EFA4-751D-7DE29838AFF9}"/>
            </ac:picMkLst>
          </pc:picChg>
          <pc:picChg chg="add del mod ord">
            <ac:chgData name="Hafner, Thomas" userId="e2fe7dd0-e8da-454e-bb02-1fc82015a688" providerId="ADAL" clId="{53C1D6AB-D82C-4D1C-9290-BFE71091EE44}" dt="2025-12-03T16:12:30.840" v="1950" actId="21"/>
            <ac:picMkLst>
              <pc:docMk/>
              <pc:sldMasterMk cId="2252233901" sldId="2147483648"/>
              <pc:sldLayoutMk cId="3736966568" sldId="2147483681"/>
              <ac:picMk id="11" creationId="{4133FC6D-A841-BF72-F2AB-41AE3B581D16}"/>
            </ac:picMkLst>
          </pc:picChg>
        </pc:sldLayoutChg>
      </pc:sldMasterChg>
      <pc:sldMasterChg chg="del">
        <pc:chgData name="Hafner, Thomas" userId="e2fe7dd0-e8da-454e-bb02-1fc82015a688" providerId="ADAL" clId="{53C1D6AB-D82C-4D1C-9290-BFE71091EE44}" dt="2025-12-01T22:03:17.053" v="162" actId="2696"/>
        <pc:sldMasterMkLst>
          <pc:docMk/>
          <pc:sldMasterMk cId="760401277" sldId="2147483660"/>
        </pc:sldMasterMkLst>
      </pc:sldMasterChg>
      <pc:sldMasterChg chg="addSp delSp modSp add mod setBg addSldLayout delSldLayout modSldLayout sldLayoutOrd">
        <pc:chgData name="Hafner, Thomas" userId="e2fe7dd0-e8da-454e-bb02-1fc82015a688" providerId="ADAL" clId="{53C1D6AB-D82C-4D1C-9290-BFE71091EE44}" dt="2025-12-03T19:24:14.518" v="2136" actId="3064"/>
        <pc:sldMasterMkLst>
          <pc:docMk/>
          <pc:sldMasterMk cId="172889525" sldId="2147483663"/>
        </pc:sldMasterMkLst>
        <pc:spChg chg="add del">
          <ac:chgData name="Hafner, Thomas" userId="e2fe7dd0-e8da-454e-bb02-1fc82015a688" providerId="ADAL" clId="{53C1D6AB-D82C-4D1C-9290-BFE71091EE44}" dt="2025-12-02T17:34:45.556" v="1083" actId="478"/>
          <ac:spMkLst>
            <pc:docMk/>
            <pc:sldMasterMk cId="172889525" sldId="2147483663"/>
            <ac:spMk id="2" creationId="{14BFAEFB-B629-C841-A6DD-681D4078679A}"/>
          </ac:spMkLst>
        </pc:spChg>
        <pc:spChg chg="mod">
          <ac:chgData name="Hafner, Thomas" userId="e2fe7dd0-e8da-454e-bb02-1fc82015a688" providerId="ADAL" clId="{53C1D6AB-D82C-4D1C-9290-BFE71091EE44}" dt="2025-12-03T19:24:14.518" v="2136" actId="3064"/>
          <ac:spMkLst>
            <pc:docMk/>
            <pc:sldMasterMk cId="172889525" sldId="2147483663"/>
            <ac:spMk id="3" creationId="{06322C27-D623-C94D-A880-5C35FBB2BB66}"/>
          </ac:spMkLst>
        </pc:spChg>
        <pc:spChg chg="mod">
          <ac:chgData name="Hafner, Thomas" userId="e2fe7dd0-e8da-454e-bb02-1fc82015a688" providerId="ADAL" clId="{53C1D6AB-D82C-4D1C-9290-BFE71091EE44}" dt="2025-12-02T17:40:07.856" v="1117" actId="113"/>
          <ac:spMkLst>
            <pc:docMk/>
            <pc:sldMasterMk cId="172889525" sldId="2147483663"/>
            <ac:spMk id="5" creationId="{A1A790C3-8AB9-5741-AB56-963B3CD16E48}"/>
          </ac:spMkLst>
        </pc:spChg>
        <pc:spChg chg="del">
          <ac:chgData name="Hafner, Thomas" userId="e2fe7dd0-e8da-454e-bb02-1fc82015a688" providerId="ADAL" clId="{53C1D6AB-D82C-4D1C-9290-BFE71091EE44}" dt="2025-12-02T17:34:38.657" v="1080" actId="478"/>
          <ac:spMkLst>
            <pc:docMk/>
            <pc:sldMasterMk cId="172889525" sldId="2147483663"/>
            <ac:spMk id="14" creationId="{44A43B76-E018-8C2E-E517-8414503DA28D}"/>
          </ac:spMkLst>
        </pc:spChg>
        <pc:grpChg chg="del">
          <ac:chgData name="Hafner, Thomas" userId="e2fe7dd0-e8da-454e-bb02-1fc82015a688" providerId="ADAL" clId="{53C1D6AB-D82C-4D1C-9290-BFE71091EE44}" dt="2025-12-02T17:34:40.117" v="1081" actId="478"/>
          <ac:grpSpMkLst>
            <pc:docMk/>
            <pc:sldMasterMk cId="172889525" sldId="2147483663"/>
            <ac:grpSpMk id="17" creationId="{7518ADF4-AADB-6B29-91FD-EAFFF2E7F276}"/>
          </ac:grpSpMkLst>
        </pc:grpChg>
        <pc:picChg chg="del">
          <ac:chgData name="Hafner, Thomas" userId="e2fe7dd0-e8da-454e-bb02-1fc82015a688" providerId="ADAL" clId="{53C1D6AB-D82C-4D1C-9290-BFE71091EE44}" dt="2025-12-02T17:47:28.995" v="1178" actId="21"/>
          <ac:picMkLst>
            <pc:docMk/>
            <pc:sldMasterMk cId="172889525" sldId="2147483663"/>
            <ac:picMk id="20" creationId="{B9A164F2-6E61-E9F5-8ADF-66332E34173A}"/>
          </ac:picMkLst>
        </pc:picChg>
        <pc:sldLayoutChg chg="modSp mod ord">
          <pc:chgData name="Hafner, Thomas" userId="e2fe7dd0-e8da-454e-bb02-1fc82015a688" providerId="ADAL" clId="{53C1D6AB-D82C-4D1C-9290-BFE71091EE44}" dt="2025-12-03T16:10:12.649" v="1941" actId="242"/>
          <pc:sldLayoutMkLst>
            <pc:docMk/>
            <pc:sldMasterMk cId="172889525" sldId="2147483663"/>
            <pc:sldLayoutMk cId="356396163" sldId="2147483661"/>
          </pc:sldLayoutMkLst>
          <pc:spChg chg="mod">
            <ac:chgData name="Hafner, Thomas" userId="e2fe7dd0-e8da-454e-bb02-1fc82015a688" providerId="ADAL" clId="{53C1D6AB-D82C-4D1C-9290-BFE71091EE44}" dt="2025-12-02T18:29:17.542" v="1859" actId="20578"/>
            <ac:spMkLst>
              <pc:docMk/>
              <pc:sldMasterMk cId="172889525" sldId="2147483663"/>
              <pc:sldLayoutMk cId="356396163" sldId="2147483661"/>
              <ac:spMk id="7" creationId="{DA12F435-B94D-4180-90FA-CF6A89C09B59}"/>
            </ac:spMkLst>
          </pc:spChg>
          <pc:spChg chg="mod">
            <ac:chgData name="Hafner, Thomas" userId="e2fe7dd0-e8da-454e-bb02-1fc82015a688" providerId="ADAL" clId="{53C1D6AB-D82C-4D1C-9290-BFE71091EE44}" dt="2025-12-03T16:10:12.649" v="1941" actId="242"/>
            <ac:spMkLst>
              <pc:docMk/>
              <pc:sldMasterMk cId="172889525" sldId="2147483663"/>
              <pc:sldLayoutMk cId="356396163" sldId="2147483661"/>
              <ac:spMk id="10" creationId="{9CD51725-3596-568F-1A6D-E169FE941F7B}"/>
            </ac:spMkLst>
          </pc:spChg>
          <pc:spChg chg="mod">
            <ac:chgData name="Hafner, Thomas" userId="e2fe7dd0-e8da-454e-bb02-1fc82015a688" providerId="ADAL" clId="{53C1D6AB-D82C-4D1C-9290-BFE71091EE44}" dt="2025-12-02T18:29:17.542" v="1859" actId="20578"/>
            <ac:spMkLst>
              <pc:docMk/>
              <pc:sldMasterMk cId="172889525" sldId="2147483663"/>
              <pc:sldLayoutMk cId="356396163" sldId="2147483661"/>
              <ac:spMk id="12" creationId="{7F389592-270E-4E99-E4EA-643310C932E8}"/>
            </ac:spMkLst>
          </pc:spChg>
          <pc:spChg chg="mod">
            <ac:chgData name="Hafner, Thomas" userId="e2fe7dd0-e8da-454e-bb02-1fc82015a688" providerId="ADAL" clId="{53C1D6AB-D82C-4D1C-9290-BFE71091EE44}" dt="2025-12-02T18:29:17.542" v="1859" actId="20578"/>
            <ac:spMkLst>
              <pc:docMk/>
              <pc:sldMasterMk cId="172889525" sldId="2147483663"/>
              <pc:sldLayoutMk cId="356396163" sldId="2147483661"/>
              <ac:spMk id="13" creationId="{BACB6597-BD48-7D6D-FA9C-7487F64F26EF}"/>
            </ac:spMkLst>
          </pc:spChg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311685756" sldId="2147483664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2757364698" sldId="2147483665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833760082" sldId="2147483666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2842577372" sldId="2147483667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2411270232" sldId="2147483668"/>
          </pc:sldLayoutMkLst>
        </pc:sldLayoutChg>
        <pc:sldLayoutChg chg="addSp delSp modSp add mod replId">
          <pc:chgData name="Hafner, Thomas" userId="e2fe7dd0-e8da-454e-bb02-1fc82015a688" providerId="ADAL" clId="{53C1D6AB-D82C-4D1C-9290-BFE71091EE44}" dt="2025-12-02T17:47:31.860" v="1179"/>
          <pc:sldLayoutMkLst>
            <pc:docMk/>
            <pc:sldMasterMk cId="172889525" sldId="2147483663"/>
            <pc:sldLayoutMk cId="1704287852" sldId="2147483669"/>
          </pc:sldLayoutMkLst>
          <pc:spChg chg="mod">
            <ac:chgData name="Hafner, Thomas" userId="e2fe7dd0-e8da-454e-bb02-1fc82015a688" providerId="ADAL" clId="{53C1D6AB-D82C-4D1C-9290-BFE71091EE44}" dt="2025-12-02T17:44:19.152" v="1129"/>
            <ac:spMkLst>
              <pc:docMk/>
              <pc:sldMasterMk cId="172889525" sldId="2147483663"/>
              <pc:sldLayoutMk cId="1704287852" sldId="2147483669"/>
              <ac:spMk id="12" creationId="{7F389592-270E-4E99-E4EA-643310C932E8}"/>
            </ac:spMkLst>
          </pc:spChg>
          <pc:picChg chg="del">
            <ac:chgData name="Hafner, Thomas" userId="e2fe7dd0-e8da-454e-bb02-1fc82015a688" providerId="ADAL" clId="{53C1D6AB-D82C-4D1C-9290-BFE71091EE44}" dt="2025-12-02T17:46:58.410" v="1168" actId="21"/>
            <ac:picMkLst>
              <pc:docMk/>
              <pc:sldMasterMk cId="172889525" sldId="2147483663"/>
              <pc:sldLayoutMk cId="1704287852" sldId="2147483669"/>
              <ac:picMk id="9" creationId="{5A08EB35-51F7-D733-21E5-DAFA13FCD099}"/>
            </ac:picMkLst>
          </pc:picChg>
          <pc:picChg chg="del">
            <ac:chgData name="Hafner, Thomas" userId="e2fe7dd0-e8da-454e-bb02-1fc82015a688" providerId="ADAL" clId="{53C1D6AB-D82C-4D1C-9290-BFE71091EE44}" dt="2025-12-02T17:46:59.297" v="1169" actId="21"/>
            <ac:picMkLst>
              <pc:docMk/>
              <pc:sldMasterMk cId="172889525" sldId="2147483663"/>
              <pc:sldLayoutMk cId="1704287852" sldId="2147483669"/>
              <ac:picMk id="11" creationId="{441EC3D1-4942-C55C-FE56-B0D975F2FCC8}"/>
            </ac:picMkLst>
          </pc:picChg>
          <pc:picChg chg="add mod">
            <ac:chgData name="Hafner, Thomas" userId="e2fe7dd0-e8da-454e-bb02-1fc82015a688" providerId="ADAL" clId="{53C1D6AB-D82C-4D1C-9290-BFE71091EE44}" dt="2025-12-02T17:47:31.860" v="1179"/>
            <ac:picMkLst>
              <pc:docMk/>
              <pc:sldMasterMk cId="172889525" sldId="2147483663"/>
              <pc:sldLayoutMk cId="1704287852" sldId="2147483669"/>
              <ac:picMk id="20" creationId="{B9A164F2-6E61-E9F5-8ADF-66332E34173A}"/>
            </ac:picMkLst>
          </pc:picChg>
        </pc:sldLayoutChg>
        <pc:sldLayoutChg chg="addSp delSp add mod replId">
          <pc:chgData name="Hafner, Thomas" userId="e2fe7dd0-e8da-454e-bb02-1fc82015a688" providerId="ADAL" clId="{53C1D6AB-D82C-4D1C-9290-BFE71091EE44}" dt="2025-12-02T17:47:06.634" v="1171" actId="21"/>
          <pc:sldLayoutMkLst>
            <pc:docMk/>
            <pc:sldMasterMk cId="172889525" sldId="2147483663"/>
            <pc:sldLayoutMk cId="913412834" sldId="2147483670"/>
          </pc:sldLayoutMkLst>
          <pc:picChg chg="add del">
            <ac:chgData name="Hafner, Thomas" userId="e2fe7dd0-e8da-454e-bb02-1fc82015a688" providerId="ADAL" clId="{53C1D6AB-D82C-4D1C-9290-BFE71091EE44}" dt="2025-12-02T17:47:06.634" v="1171" actId="21"/>
            <ac:picMkLst>
              <pc:docMk/>
              <pc:sldMasterMk cId="172889525" sldId="2147483663"/>
              <pc:sldLayoutMk cId="913412834" sldId="2147483670"/>
              <ac:picMk id="9" creationId="{5A08EB35-51F7-D733-21E5-DAFA13FCD099}"/>
            </ac:picMkLst>
          </pc:picChg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3343962951" sldId="2147483671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1969482236" sldId="2147483672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1998762643" sldId="2147483673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4:21.176" v="1079" actId="2890"/>
          <pc:sldLayoutMkLst>
            <pc:docMk/>
            <pc:sldMasterMk cId="172889525" sldId="2147483663"/>
            <pc:sldLayoutMk cId="1703506461" sldId="2147483674"/>
          </pc:sldLayoutMkLst>
        </pc:sldLayoutChg>
        <pc:sldLayoutChg chg="addSp delSp modSp add mod replId modTransition">
          <pc:chgData name="Hafner, Thomas" userId="e2fe7dd0-e8da-454e-bb02-1fc82015a688" providerId="ADAL" clId="{53C1D6AB-D82C-4D1C-9290-BFE71091EE44}" dt="2025-12-02T17:48:04.804" v="1189" actId="1076"/>
          <pc:sldLayoutMkLst>
            <pc:docMk/>
            <pc:sldMasterMk cId="172889525" sldId="2147483663"/>
            <pc:sldLayoutMk cId="246627895" sldId="2147483680"/>
          </pc:sldLayoutMkLst>
          <pc:spChg chg="add del mod">
            <ac:chgData name="Hafner, Thomas" userId="e2fe7dd0-e8da-454e-bb02-1fc82015a688" providerId="ADAL" clId="{53C1D6AB-D82C-4D1C-9290-BFE71091EE44}" dt="2025-12-02T17:47:51.613" v="1185" actId="1076"/>
            <ac:spMkLst>
              <pc:docMk/>
              <pc:sldMasterMk cId="172889525" sldId="2147483663"/>
              <pc:sldLayoutMk cId="246627895" sldId="2147483680"/>
              <ac:spMk id="7" creationId="{DA12F435-B94D-4180-90FA-CF6A89C09B59}"/>
            </ac:spMkLst>
          </pc:spChg>
          <pc:spChg chg="mod">
            <ac:chgData name="Hafner, Thomas" userId="e2fe7dd0-e8da-454e-bb02-1fc82015a688" providerId="ADAL" clId="{53C1D6AB-D82C-4D1C-9290-BFE71091EE44}" dt="2025-12-02T17:47:58.770" v="1188" actId="20577"/>
            <ac:spMkLst>
              <pc:docMk/>
              <pc:sldMasterMk cId="172889525" sldId="2147483663"/>
              <pc:sldLayoutMk cId="246627895" sldId="2147483680"/>
              <ac:spMk id="10" creationId="{9CD51725-3596-568F-1A6D-E169FE941F7B}"/>
            </ac:spMkLst>
          </pc:spChg>
          <pc:spChg chg="mod">
            <ac:chgData name="Hafner, Thomas" userId="e2fe7dd0-e8da-454e-bb02-1fc82015a688" providerId="ADAL" clId="{53C1D6AB-D82C-4D1C-9290-BFE71091EE44}" dt="2025-12-02T17:48:04.804" v="1189" actId="1076"/>
            <ac:spMkLst>
              <pc:docMk/>
              <pc:sldMasterMk cId="172889525" sldId="2147483663"/>
              <pc:sldLayoutMk cId="246627895" sldId="2147483680"/>
              <ac:spMk id="12" creationId="{7F389592-270E-4E99-E4EA-643310C932E8}"/>
            </ac:spMkLst>
          </pc:spChg>
          <pc:picChg chg="add mod">
            <ac:chgData name="Hafner, Thomas" userId="e2fe7dd0-e8da-454e-bb02-1fc82015a688" providerId="ADAL" clId="{53C1D6AB-D82C-4D1C-9290-BFE71091EE44}" dt="2025-12-02T17:47:33.759" v="1180"/>
            <ac:picMkLst>
              <pc:docMk/>
              <pc:sldMasterMk cId="172889525" sldId="2147483663"/>
              <pc:sldLayoutMk cId="246627895" sldId="2147483680"/>
              <ac:picMk id="3" creationId="{88311A32-A98D-5242-7E87-542E7BB6C12C}"/>
            </ac:picMkLst>
          </pc:picChg>
          <pc:picChg chg="del">
            <ac:chgData name="Hafner, Thomas" userId="e2fe7dd0-e8da-454e-bb02-1fc82015a688" providerId="ADAL" clId="{53C1D6AB-D82C-4D1C-9290-BFE71091EE44}" dt="2025-12-02T17:46:53.658" v="1166" actId="21"/>
            <ac:picMkLst>
              <pc:docMk/>
              <pc:sldMasterMk cId="172889525" sldId="2147483663"/>
              <pc:sldLayoutMk cId="246627895" sldId="2147483680"/>
              <ac:picMk id="9" creationId="{5A08EB35-51F7-D733-21E5-DAFA13FCD099}"/>
            </ac:picMkLst>
          </pc:picChg>
          <pc:picChg chg="del">
            <ac:chgData name="Hafner, Thomas" userId="e2fe7dd0-e8da-454e-bb02-1fc82015a688" providerId="ADAL" clId="{53C1D6AB-D82C-4D1C-9290-BFE71091EE44}" dt="2025-12-02T17:46:55.737" v="1167" actId="21"/>
            <ac:picMkLst>
              <pc:docMk/>
              <pc:sldMasterMk cId="172889525" sldId="2147483663"/>
              <pc:sldLayoutMk cId="246627895" sldId="2147483680"/>
              <ac:picMk id="11" creationId="{441EC3D1-4942-C55C-FE56-B0D975F2FCC8}"/>
            </ac:picMkLst>
          </pc:picChg>
          <pc:cxnChg chg="add del mod">
            <ac:chgData name="Hafner, Thomas" userId="e2fe7dd0-e8da-454e-bb02-1fc82015a688" providerId="ADAL" clId="{53C1D6AB-D82C-4D1C-9290-BFE71091EE44}" dt="2025-12-02T17:47:51.613" v="1185" actId="1076"/>
            <ac:cxnSpMkLst>
              <pc:docMk/>
              <pc:sldMasterMk cId="172889525" sldId="2147483663"/>
              <pc:sldLayoutMk cId="246627895" sldId="2147483680"/>
              <ac:cxnSpMk id="2" creationId="{B5562247-D049-AE68-A952-4E577606B2F0}"/>
            </ac:cxnSpMkLst>
          </pc:cxnChg>
        </pc:sldLayoutChg>
        <pc:sldLayoutChg chg="add del mod replId modTransition">
          <pc:chgData name="Hafner, Thomas" userId="e2fe7dd0-e8da-454e-bb02-1fc82015a688" providerId="ADAL" clId="{53C1D6AB-D82C-4D1C-9290-BFE71091EE44}" dt="2025-12-02T17:44:38.882" v="1131" actId="2890"/>
          <pc:sldLayoutMkLst>
            <pc:docMk/>
            <pc:sldMasterMk cId="172889525" sldId="2147483663"/>
            <pc:sldLayoutMk cId="1836722985" sldId="2147483680"/>
          </pc:sldLayoutMkLst>
        </pc:sldLayoutChg>
        <pc:sldLayoutChg chg="addSp delSp modSp add mod replId modTransition">
          <pc:chgData name="Hafner, Thomas" userId="e2fe7dd0-e8da-454e-bb02-1fc82015a688" providerId="ADAL" clId="{53C1D6AB-D82C-4D1C-9290-BFE71091EE44}" dt="2025-12-03T16:10:04.804" v="1940" actId="242"/>
          <pc:sldLayoutMkLst>
            <pc:docMk/>
            <pc:sldMasterMk cId="172889525" sldId="2147483663"/>
            <pc:sldLayoutMk cId="3998955580" sldId="2147483682"/>
          </pc:sldLayoutMkLst>
          <pc:spChg chg="add del mod">
            <ac:chgData name="Hafner, Thomas" userId="e2fe7dd0-e8da-454e-bb02-1fc82015a688" providerId="ADAL" clId="{53C1D6AB-D82C-4D1C-9290-BFE71091EE44}" dt="2025-12-03T16:07:25.612" v="1924" actId="478"/>
            <ac:spMkLst>
              <pc:docMk/>
              <pc:sldMasterMk cId="172889525" sldId="2147483663"/>
              <pc:sldLayoutMk cId="3998955580" sldId="2147483682"/>
              <ac:spMk id="4" creationId="{14AED5DC-0312-4446-2E66-F14447DFAEC2}"/>
            </ac:spMkLst>
          </pc:spChg>
          <pc:spChg chg="del">
            <ac:chgData name="Hafner, Thomas" userId="e2fe7dd0-e8da-454e-bb02-1fc82015a688" providerId="ADAL" clId="{53C1D6AB-D82C-4D1C-9290-BFE71091EE44}" dt="2025-12-03T16:05:43.620" v="1916" actId="478"/>
            <ac:spMkLst>
              <pc:docMk/>
              <pc:sldMasterMk cId="172889525" sldId="2147483663"/>
              <pc:sldLayoutMk cId="3998955580" sldId="2147483682"/>
              <ac:spMk id="7" creationId="{DA12F435-B94D-4180-90FA-CF6A89C09B59}"/>
            </ac:spMkLst>
          </pc:spChg>
          <pc:spChg chg="mod">
            <ac:chgData name="Hafner, Thomas" userId="e2fe7dd0-e8da-454e-bb02-1fc82015a688" providerId="ADAL" clId="{53C1D6AB-D82C-4D1C-9290-BFE71091EE44}" dt="2025-12-03T16:05:44.164" v="1917"/>
            <ac:spMkLst>
              <pc:docMk/>
              <pc:sldMasterMk cId="172889525" sldId="2147483663"/>
              <pc:sldLayoutMk cId="3998955580" sldId="2147483682"/>
              <ac:spMk id="8" creationId="{032AA1BE-9015-2B42-F9D8-A501209C41A7}"/>
            </ac:spMkLst>
          </pc:spChg>
          <pc:spChg chg="del">
            <ac:chgData name="Hafner, Thomas" userId="e2fe7dd0-e8da-454e-bb02-1fc82015a688" providerId="ADAL" clId="{53C1D6AB-D82C-4D1C-9290-BFE71091EE44}" dt="2025-12-03T16:05:43.620" v="1916" actId="478"/>
            <ac:spMkLst>
              <pc:docMk/>
              <pc:sldMasterMk cId="172889525" sldId="2147483663"/>
              <pc:sldLayoutMk cId="3998955580" sldId="2147483682"/>
              <ac:spMk id="10" creationId="{9CD51725-3596-568F-1A6D-E169FE941F7B}"/>
            </ac:spMkLst>
          </pc:spChg>
          <pc:spChg chg="add del mod">
            <ac:chgData name="Hafner, Thomas" userId="e2fe7dd0-e8da-454e-bb02-1fc82015a688" providerId="ADAL" clId="{53C1D6AB-D82C-4D1C-9290-BFE71091EE44}" dt="2025-12-03T16:06:52.305" v="1921" actId="21"/>
            <ac:spMkLst>
              <pc:docMk/>
              <pc:sldMasterMk cId="172889525" sldId="2147483663"/>
              <pc:sldLayoutMk cId="3998955580" sldId="2147483682"/>
              <ac:spMk id="11" creationId="{12DEBAE4-1FCD-7B97-7654-834F179E8B76}"/>
            </ac:spMkLst>
          </pc:spChg>
          <pc:spChg chg="mod">
            <ac:chgData name="Hafner, Thomas" userId="e2fe7dd0-e8da-454e-bb02-1fc82015a688" providerId="ADAL" clId="{53C1D6AB-D82C-4D1C-9290-BFE71091EE44}" dt="2025-12-03T16:06:46.934" v="1920" actId="1076"/>
            <ac:spMkLst>
              <pc:docMk/>
              <pc:sldMasterMk cId="172889525" sldId="2147483663"/>
              <pc:sldLayoutMk cId="3998955580" sldId="2147483682"/>
              <ac:spMk id="12" creationId="{7F389592-270E-4E99-E4EA-643310C932E8}"/>
            </ac:spMkLst>
          </pc:spChg>
          <pc:spChg chg="add del mod">
            <ac:chgData name="Hafner, Thomas" userId="e2fe7dd0-e8da-454e-bb02-1fc82015a688" providerId="ADAL" clId="{53C1D6AB-D82C-4D1C-9290-BFE71091EE44}" dt="2025-12-03T16:06:42.728" v="1919" actId="21"/>
            <ac:spMkLst>
              <pc:docMk/>
              <pc:sldMasterMk cId="172889525" sldId="2147483663"/>
              <pc:sldLayoutMk cId="3998955580" sldId="2147483682"/>
              <ac:spMk id="14" creationId="{3C6E84F8-D834-B659-1825-B962E274AB58}"/>
            </ac:spMkLst>
          </pc:spChg>
          <pc:spChg chg="add del">
            <ac:chgData name="Hafner, Thomas" userId="e2fe7dd0-e8da-454e-bb02-1fc82015a688" providerId="ADAL" clId="{53C1D6AB-D82C-4D1C-9290-BFE71091EE44}" dt="2025-12-03T16:07:20.741" v="1922" actId="11529"/>
            <ac:spMkLst>
              <pc:docMk/>
              <pc:sldMasterMk cId="172889525" sldId="2147483663"/>
              <pc:sldLayoutMk cId="3998955580" sldId="2147483682"/>
              <ac:spMk id="15" creationId="{5CA56EF4-23B5-25D0-72F8-B4CBCDEC94D7}"/>
            </ac:spMkLst>
          </pc:spChg>
          <pc:spChg chg="add mod">
            <ac:chgData name="Hafner, Thomas" userId="e2fe7dd0-e8da-454e-bb02-1fc82015a688" providerId="ADAL" clId="{53C1D6AB-D82C-4D1C-9290-BFE71091EE44}" dt="2025-12-03T16:10:04.804" v="1940" actId="242"/>
            <ac:spMkLst>
              <pc:docMk/>
              <pc:sldMasterMk cId="172889525" sldId="2147483663"/>
              <pc:sldLayoutMk cId="3998955580" sldId="2147483682"/>
              <ac:spMk id="16" creationId="{FD75491D-BFC3-ED79-E6E0-8307694EDB11}"/>
            </ac:spMkLst>
          </pc:spChg>
          <pc:grpChg chg="add mod">
            <ac:chgData name="Hafner, Thomas" userId="e2fe7dd0-e8da-454e-bb02-1fc82015a688" providerId="ADAL" clId="{53C1D6AB-D82C-4D1C-9290-BFE71091EE44}" dt="2025-12-03T16:05:44.164" v="1917"/>
            <ac:grpSpMkLst>
              <pc:docMk/>
              <pc:sldMasterMk cId="172889525" sldId="2147483663"/>
              <pc:sldLayoutMk cId="3998955580" sldId="2147483682"/>
              <ac:grpSpMk id="5" creationId="{97263012-6FCF-DE18-8A32-211E6682BF91}"/>
            </ac:grpSpMkLst>
          </pc:grpChg>
          <pc:picChg chg="add del mod">
            <ac:chgData name="Hafner, Thomas" userId="e2fe7dd0-e8da-454e-bb02-1fc82015a688" providerId="ADAL" clId="{53C1D6AB-D82C-4D1C-9290-BFE71091EE44}" dt="2025-12-03T16:06:38.155" v="1918" actId="21"/>
            <ac:picMkLst>
              <pc:docMk/>
              <pc:sldMasterMk cId="172889525" sldId="2147483663"/>
              <pc:sldLayoutMk cId="3998955580" sldId="2147483682"/>
              <ac:picMk id="9" creationId="{900DD986-A72B-DE1C-A4E5-8EE2182A9CE6}"/>
            </ac:picMkLst>
          </pc:picChg>
          <pc:cxnChg chg="del">
            <ac:chgData name="Hafner, Thomas" userId="e2fe7dd0-e8da-454e-bb02-1fc82015a688" providerId="ADAL" clId="{53C1D6AB-D82C-4D1C-9290-BFE71091EE44}" dt="2025-12-03T16:05:43.620" v="1916" actId="478"/>
            <ac:cxnSpMkLst>
              <pc:docMk/>
              <pc:sldMasterMk cId="172889525" sldId="2147483663"/>
              <pc:sldLayoutMk cId="3998955580" sldId="2147483682"/>
              <ac:cxnSpMk id="2" creationId="{B5562247-D049-AE68-A952-4E577606B2F0}"/>
            </ac:cxnSpMkLst>
          </pc:cxnChg>
          <pc:cxnChg chg="mod">
            <ac:chgData name="Hafner, Thomas" userId="e2fe7dd0-e8da-454e-bb02-1fc82015a688" providerId="ADAL" clId="{53C1D6AB-D82C-4D1C-9290-BFE71091EE44}" dt="2025-12-03T16:05:44.164" v="1917"/>
            <ac:cxnSpMkLst>
              <pc:docMk/>
              <pc:sldMasterMk cId="172889525" sldId="2147483663"/>
              <pc:sldLayoutMk cId="3998955580" sldId="2147483682"/>
              <ac:cxnSpMk id="6" creationId="{A3F546F0-9D8C-8B57-0967-AEADC8A3D757}"/>
            </ac:cxnSpMkLst>
          </pc:cxnChg>
        </pc:sldLayoutChg>
      </pc:sldMasterChg>
      <pc:sldMasterChg chg="addSp delSp modSp new del mod addSldLayout delSldLayout modSldLayout">
        <pc:chgData name="Hafner, Thomas" userId="e2fe7dd0-e8da-454e-bb02-1fc82015a688" providerId="ADAL" clId="{53C1D6AB-D82C-4D1C-9290-BFE71091EE44}" dt="2025-12-02T17:34:14.974" v="1078" actId="6938"/>
        <pc:sldMasterMkLst>
          <pc:docMk/>
          <pc:sldMasterMk cId="2024784415" sldId="2147483663"/>
        </pc:sldMasterMkLst>
        <pc:spChg chg="add del">
          <ac:chgData name="Hafner, Thomas" userId="e2fe7dd0-e8da-454e-bb02-1fc82015a688" providerId="ADAL" clId="{53C1D6AB-D82C-4D1C-9290-BFE71091EE44}" dt="2025-12-02T17:34:12.671" v="1076" actId="478"/>
          <ac:spMkLst>
            <pc:docMk/>
            <pc:sldMasterMk cId="2024784415" sldId="2147483663"/>
            <ac:spMk id="2" creationId="{230B9C5E-E2EF-B496-2BDF-73B4F44F9AD1}"/>
          </ac:spMkLst>
        </pc:spChg>
        <pc:spChg chg="add del">
          <ac:chgData name="Hafner, Thomas" userId="e2fe7dd0-e8da-454e-bb02-1fc82015a688" providerId="ADAL" clId="{53C1D6AB-D82C-4D1C-9290-BFE71091EE44}" dt="2025-12-02T17:34:12.671" v="1076" actId="478"/>
          <ac:spMkLst>
            <pc:docMk/>
            <pc:sldMasterMk cId="2024784415" sldId="2147483663"/>
            <ac:spMk id="3" creationId="{96A8CD86-DB76-ED6A-63F1-4F863803F065}"/>
          </ac:spMkLst>
        </pc:spChg>
        <pc:spChg chg="add del">
          <ac:chgData name="Hafner, Thomas" userId="e2fe7dd0-e8da-454e-bb02-1fc82015a688" providerId="ADAL" clId="{53C1D6AB-D82C-4D1C-9290-BFE71091EE44}" dt="2025-12-02T17:34:12.671" v="1076" actId="478"/>
          <ac:spMkLst>
            <pc:docMk/>
            <pc:sldMasterMk cId="2024784415" sldId="2147483663"/>
            <ac:spMk id="4" creationId="{524B2B46-1266-6BCE-760A-138151EDE64D}"/>
          </ac:spMkLst>
        </pc:spChg>
        <pc:spChg chg="add del">
          <ac:chgData name="Hafner, Thomas" userId="e2fe7dd0-e8da-454e-bb02-1fc82015a688" providerId="ADAL" clId="{53C1D6AB-D82C-4D1C-9290-BFE71091EE44}" dt="2025-12-02T17:34:12.671" v="1076" actId="478"/>
          <ac:spMkLst>
            <pc:docMk/>
            <pc:sldMasterMk cId="2024784415" sldId="2147483663"/>
            <ac:spMk id="5" creationId="{E9561B2E-8E23-5B50-8144-EE5180758A36}"/>
          </ac:spMkLst>
        </pc:spChg>
        <pc:spChg chg="add del">
          <ac:chgData name="Hafner, Thomas" userId="e2fe7dd0-e8da-454e-bb02-1fc82015a688" providerId="ADAL" clId="{53C1D6AB-D82C-4D1C-9290-BFE71091EE44}" dt="2025-12-02T17:34:12.671" v="1076" actId="478"/>
          <ac:spMkLst>
            <pc:docMk/>
            <pc:sldMasterMk cId="2024784415" sldId="2147483663"/>
            <ac:spMk id="6" creationId="{746AFF07-5638-A905-E9AC-146AE29331B4}"/>
          </ac:spMkLst>
        </pc:spChg>
        <pc:picChg chg="add mod">
          <ac:chgData name="Hafner, Thomas" userId="e2fe7dd0-e8da-454e-bb02-1fc82015a688" providerId="ADAL" clId="{53C1D6AB-D82C-4D1C-9290-BFE71091EE44}" dt="2025-12-02T17:33:41.040" v="1071"/>
          <ac:picMkLst>
            <pc:docMk/>
            <pc:sldMasterMk cId="2024784415" sldId="2147483663"/>
            <ac:picMk id="7" creationId="{FDA2D660-D249-DB62-631F-1B1769CA641C}"/>
          </ac:picMkLst>
        </pc:picChg>
        <pc:sldLayoutChg chg="addSp delSp modSp new del mod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4266400908" sldId="2147483664"/>
          </pc:sldLayoutMkLst>
          <pc:spChg chg="add del">
            <ac:chgData name="Hafner, Thomas" userId="e2fe7dd0-e8da-454e-bb02-1fc82015a688" providerId="ADAL" clId="{53C1D6AB-D82C-4D1C-9290-BFE71091EE44}" dt="2025-12-02T17:34:14.252" v="1077" actId="478"/>
            <ac:spMkLst>
              <pc:docMk/>
              <pc:sldMasterMk cId="2024784415" sldId="2147483663"/>
              <pc:sldLayoutMk cId="4266400908" sldId="2147483664"/>
              <ac:spMk id="2" creationId="{DF86C731-9516-E98E-746C-54CF6322490B}"/>
            </ac:spMkLst>
          </pc:spChg>
          <pc:spChg chg="add del">
            <ac:chgData name="Hafner, Thomas" userId="e2fe7dd0-e8da-454e-bb02-1fc82015a688" providerId="ADAL" clId="{53C1D6AB-D82C-4D1C-9290-BFE71091EE44}" dt="2025-12-02T17:34:14.252" v="1077" actId="478"/>
            <ac:spMkLst>
              <pc:docMk/>
              <pc:sldMasterMk cId="2024784415" sldId="2147483663"/>
              <pc:sldLayoutMk cId="4266400908" sldId="2147483664"/>
              <ac:spMk id="3" creationId="{B993EE4B-27F9-451A-BE77-8E60CFF81D31}"/>
            </ac:spMkLst>
          </pc:spChg>
          <pc:spChg chg="add del">
            <ac:chgData name="Hafner, Thomas" userId="e2fe7dd0-e8da-454e-bb02-1fc82015a688" providerId="ADAL" clId="{53C1D6AB-D82C-4D1C-9290-BFE71091EE44}" dt="2025-12-02T17:34:14.252" v="1077" actId="478"/>
            <ac:spMkLst>
              <pc:docMk/>
              <pc:sldMasterMk cId="2024784415" sldId="2147483663"/>
              <pc:sldLayoutMk cId="4266400908" sldId="2147483664"/>
              <ac:spMk id="4" creationId="{3972C44A-06B4-0DEB-E0A1-41A757511554}"/>
            </ac:spMkLst>
          </pc:spChg>
          <pc:spChg chg="add del">
            <ac:chgData name="Hafner, Thomas" userId="e2fe7dd0-e8da-454e-bb02-1fc82015a688" providerId="ADAL" clId="{53C1D6AB-D82C-4D1C-9290-BFE71091EE44}" dt="2025-12-02T17:34:14.252" v="1077" actId="478"/>
            <ac:spMkLst>
              <pc:docMk/>
              <pc:sldMasterMk cId="2024784415" sldId="2147483663"/>
              <pc:sldLayoutMk cId="4266400908" sldId="2147483664"/>
              <ac:spMk id="5" creationId="{6F0F2126-B3F8-284C-EF91-CDC9EF6E6D66}"/>
            </ac:spMkLst>
          </pc:spChg>
          <pc:spChg chg="add del">
            <ac:chgData name="Hafner, Thomas" userId="e2fe7dd0-e8da-454e-bb02-1fc82015a688" providerId="ADAL" clId="{53C1D6AB-D82C-4D1C-9290-BFE71091EE44}" dt="2025-12-02T17:34:14.252" v="1077" actId="478"/>
            <ac:spMkLst>
              <pc:docMk/>
              <pc:sldMasterMk cId="2024784415" sldId="2147483663"/>
              <pc:sldLayoutMk cId="4266400908" sldId="2147483664"/>
              <ac:spMk id="6" creationId="{F3317506-F278-7E36-2DE8-3A30160372C2}"/>
            </ac:spMkLst>
          </pc:spChg>
          <pc:spChg chg="add mod">
            <ac:chgData name="Hafner, Thomas" userId="e2fe7dd0-e8da-454e-bb02-1fc82015a688" providerId="ADAL" clId="{53C1D6AB-D82C-4D1C-9290-BFE71091EE44}" dt="2025-12-02T17:33:31.818" v="1069"/>
            <ac:spMkLst>
              <pc:docMk/>
              <pc:sldMasterMk cId="2024784415" sldId="2147483663"/>
              <pc:sldLayoutMk cId="4266400908" sldId="2147483664"/>
              <ac:spMk id="7" creationId="{091DD3DC-8420-7380-AB2E-3CB9A85D8092}"/>
            </ac:spMkLst>
          </pc:spChg>
          <pc:picChg chg="add mod">
            <ac:chgData name="Hafner, Thomas" userId="e2fe7dd0-e8da-454e-bb02-1fc82015a688" providerId="ADAL" clId="{53C1D6AB-D82C-4D1C-9290-BFE71091EE44}" dt="2025-12-02T17:33:31.818" v="1069"/>
            <ac:picMkLst>
              <pc:docMk/>
              <pc:sldMasterMk cId="2024784415" sldId="2147483663"/>
              <pc:sldLayoutMk cId="4266400908" sldId="2147483664"/>
              <ac:picMk id="9" creationId="{7B8DF632-6AF4-D6B1-02F3-69EB93BFBA93}"/>
            </ac:picMkLst>
          </pc:picChg>
          <pc:cxnChg chg="add mod">
            <ac:chgData name="Hafner, Thomas" userId="e2fe7dd0-e8da-454e-bb02-1fc82015a688" providerId="ADAL" clId="{53C1D6AB-D82C-4D1C-9290-BFE71091EE44}" dt="2025-12-02T17:33:31.818" v="1069"/>
            <ac:cxnSpMkLst>
              <pc:docMk/>
              <pc:sldMasterMk cId="2024784415" sldId="2147483663"/>
              <pc:sldLayoutMk cId="4266400908" sldId="2147483664"/>
              <ac:cxnSpMk id="8" creationId="{B0B930D8-2EA8-24B2-9D40-6715C83DA999}"/>
            </ac:cxnSpMkLst>
          </pc:cxnChg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2394695901" sldId="2147483665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2795486" sldId="2147483666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3659774388" sldId="2147483667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510723207" sldId="2147483668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3667372701" sldId="2147483669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2934263993" sldId="2147483670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2647583453" sldId="2147483671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106008586" sldId="2147483672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4151317595" sldId="2147483673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14.974" v="1078" actId="6938"/>
          <pc:sldLayoutMkLst>
            <pc:docMk/>
            <pc:sldMasterMk cId="2024784415" sldId="2147483663"/>
            <pc:sldLayoutMk cId="956961650" sldId="2147483674"/>
          </pc:sldLayoutMkLst>
        </pc:sldLayoutChg>
      </pc:sldMasterChg>
      <pc:sldMasterChg chg="delSp modSp add mod setBg addSldLayout modSldLayout sldLayoutOrd">
        <pc:chgData name="Hafner, Thomas" userId="e2fe7dd0-e8da-454e-bb02-1fc82015a688" providerId="ADAL" clId="{53C1D6AB-D82C-4D1C-9290-BFE71091EE44}" dt="2025-12-03T19:24:02.022" v="2133" actId="3064"/>
        <pc:sldMasterMkLst>
          <pc:docMk/>
          <pc:sldMasterMk cId="1764321466" sldId="2147483671"/>
        </pc:sldMasterMkLst>
        <pc:spChg chg="mod">
          <ac:chgData name="Hafner, Thomas" userId="e2fe7dd0-e8da-454e-bb02-1fc82015a688" providerId="ADAL" clId="{53C1D6AB-D82C-4D1C-9290-BFE71091EE44}" dt="2025-12-02T17:37:19.093" v="1102" actId="207"/>
          <ac:spMkLst>
            <pc:docMk/>
            <pc:sldMasterMk cId="1764321466" sldId="2147483671"/>
            <ac:spMk id="2" creationId="{14BFAEFB-B629-C841-A6DD-681D4078679A}"/>
          </ac:spMkLst>
        </pc:spChg>
        <pc:spChg chg="mod">
          <ac:chgData name="Hafner, Thomas" userId="e2fe7dd0-e8da-454e-bb02-1fc82015a688" providerId="ADAL" clId="{53C1D6AB-D82C-4D1C-9290-BFE71091EE44}" dt="2025-12-03T19:23:34.818" v="2128" actId="3064"/>
          <ac:spMkLst>
            <pc:docMk/>
            <pc:sldMasterMk cId="1764321466" sldId="2147483671"/>
            <ac:spMk id="3" creationId="{06322C27-D623-C94D-A880-5C35FBB2BB66}"/>
          </ac:spMkLst>
        </pc:spChg>
        <pc:spChg chg="mod">
          <ac:chgData name="Hafner, Thomas" userId="e2fe7dd0-e8da-454e-bb02-1fc82015a688" providerId="ADAL" clId="{53C1D6AB-D82C-4D1C-9290-BFE71091EE44}" dt="2025-12-02T17:39:54.979" v="1114" actId="21"/>
          <ac:spMkLst>
            <pc:docMk/>
            <pc:sldMasterMk cId="1764321466" sldId="2147483671"/>
            <ac:spMk id="5" creationId="{A1A790C3-8AB9-5741-AB56-963B3CD16E48}"/>
          </ac:spMkLst>
        </pc:spChg>
        <pc:spChg chg="mod">
          <ac:chgData name="Hafner, Thomas" userId="e2fe7dd0-e8da-454e-bb02-1fc82015a688" providerId="ADAL" clId="{53C1D6AB-D82C-4D1C-9290-BFE71091EE44}" dt="2025-12-02T17:39:50.595" v="1113" actId="113"/>
          <ac:spMkLst>
            <pc:docMk/>
            <pc:sldMasterMk cId="1764321466" sldId="2147483671"/>
            <ac:spMk id="6" creationId="{7311555B-6699-E548-8DB2-BBEC234AA79C}"/>
          </ac:spMkLst>
        </pc:spChg>
        <pc:grpChg chg="del mod">
          <ac:chgData name="Hafner, Thomas" userId="e2fe7dd0-e8da-454e-bb02-1fc82015a688" providerId="ADAL" clId="{53C1D6AB-D82C-4D1C-9290-BFE71091EE44}" dt="2025-12-02T17:39:28.998" v="1109" actId="478"/>
          <ac:grpSpMkLst>
            <pc:docMk/>
            <pc:sldMasterMk cId="1764321466" sldId="2147483671"/>
            <ac:grpSpMk id="17" creationId="{7518ADF4-AADB-6B29-91FD-EAFFF2E7F276}"/>
          </ac:grpSpMkLst>
        </pc:grpChg>
        <pc:picChg chg="del">
          <ac:chgData name="Hafner, Thomas" userId="e2fe7dd0-e8da-454e-bb02-1fc82015a688" providerId="ADAL" clId="{53C1D6AB-D82C-4D1C-9290-BFE71091EE44}" dt="2025-12-02T17:39:35.733" v="1110" actId="478"/>
          <ac:picMkLst>
            <pc:docMk/>
            <pc:sldMasterMk cId="1764321466" sldId="2147483671"/>
            <ac:picMk id="20" creationId="{B9A164F2-6E61-E9F5-8ADF-66332E34173A}"/>
          </ac:picMkLst>
        </pc:picChg>
        <pc:sldLayoutChg chg="delSp modSp mod ord">
          <pc:chgData name="Hafner, Thomas" userId="e2fe7dd0-e8da-454e-bb02-1fc82015a688" providerId="ADAL" clId="{53C1D6AB-D82C-4D1C-9290-BFE71091EE44}" dt="2025-12-03T19:24:02.022" v="2133" actId="3064"/>
          <pc:sldLayoutMkLst>
            <pc:docMk/>
            <pc:sldMasterMk cId="1764321466" sldId="2147483671"/>
            <pc:sldLayoutMk cId="703942227" sldId="2147483662"/>
          </pc:sldLayoutMkLst>
          <pc:spChg chg="mod">
            <ac:chgData name="Hafner, Thomas" userId="e2fe7dd0-e8da-454e-bb02-1fc82015a688" providerId="ADAL" clId="{53C1D6AB-D82C-4D1C-9290-BFE71091EE44}" dt="2025-12-03T19:24:02.022" v="2133" actId="3064"/>
            <ac:spMkLst>
              <pc:docMk/>
              <pc:sldMasterMk cId="1764321466" sldId="2147483671"/>
              <pc:sldLayoutMk cId="703942227" sldId="2147483662"/>
              <ac:spMk id="12" creationId="{BA9CC37C-913E-93CE-6FC8-03C97140720D}"/>
            </ac:spMkLst>
          </pc:spChg>
          <pc:picChg chg="del">
            <ac:chgData name="Hafner, Thomas" userId="e2fe7dd0-e8da-454e-bb02-1fc82015a688" providerId="ADAL" clId="{53C1D6AB-D82C-4D1C-9290-BFE71091EE44}" dt="2025-12-02T17:47:09.342" v="1172" actId="478"/>
            <ac:picMkLst>
              <pc:docMk/>
              <pc:sldMasterMk cId="1764321466" sldId="2147483671"/>
              <pc:sldLayoutMk cId="703942227" sldId="2147483662"/>
              <ac:picMk id="2" creationId="{82B071CD-C520-3CD7-39F5-0708969AC414}"/>
            </ac:picMkLst>
          </pc:picChg>
        </pc:sldLayoutChg>
        <pc:sldLayoutChg chg="addSp delSp modSp add mod replId">
          <pc:chgData name="Hafner, Thomas" userId="e2fe7dd0-e8da-454e-bb02-1fc82015a688" providerId="ADAL" clId="{53C1D6AB-D82C-4D1C-9290-BFE71091EE44}" dt="2025-12-03T19:23:47.235" v="2130" actId="3064"/>
          <pc:sldLayoutMkLst>
            <pc:docMk/>
            <pc:sldMasterMk cId="1764321466" sldId="2147483671"/>
            <pc:sldLayoutMk cId="2639240030" sldId="2147483672"/>
          </pc:sldLayoutMkLst>
          <pc:spChg chg="mod">
            <ac:chgData name="Hafner, Thomas" userId="e2fe7dd0-e8da-454e-bb02-1fc82015a688" providerId="ADAL" clId="{53C1D6AB-D82C-4D1C-9290-BFE71091EE44}" dt="2025-12-03T19:23:44.059" v="2129" actId="3064"/>
            <ac:spMkLst>
              <pc:docMk/>
              <pc:sldMasterMk cId="1764321466" sldId="2147483671"/>
              <pc:sldLayoutMk cId="2639240030" sldId="2147483672"/>
              <ac:spMk id="2" creationId="{FA7F4A07-FC61-BF44-AD40-2F42B0C332AE}"/>
            </ac:spMkLst>
          </pc:spChg>
          <pc:spChg chg="mod">
            <ac:chgData name="Hafner, Thomas" userId="e2fe7dd0-e8da-454e-bb02-1fc82015a688" providerId="ADAL" clId="{53C1D6AB-D82C-4D1C-9290-BFE71091EE44}" dt="2025-12-03T19:23:47.235" v="2130" actId="3064"/>
            <ac:spMkLst>
              <pc:docMk/>
              <pc:sldMasterMk cId="1764321466" sldId="2147483671"/>
              <pc:sldLayoutMk cId="2639240030" sldId="2147483672"/>
              <ac:spMk id="3" creationId="{4F221CEB-601C-F746-B0B1-BCF1D1413F2B}"/>
            </ac:spMkLst>
          </pc:spChg>
          <pc:spChg chg="mod">
            <ac:chgData name="Hafner, Thomas" userId="e2fe7dd0-e8da-454e-bb02-1fc82015a688" providerId="ADAL" clId="{53C1D6AB-D82C-4D1C-9290-BFE71091EE44}" dt="2025-12-02T17:44:19.152" v="1129"/>
            <ac:spMkLst>
              <pc:docMk/>
              <pc:sldMasterMk cId="1764321466" sldId="2147483671"/>
              <pc:sldLayoutMk cId="2639240030" sldId="2147483672"/>
              <ac:spMk id="12" creationId="{EA01AC7A-0731-C0E5-C7AA-2A55A694D5DB}"/>
            </ac:spMkLst>
          </pc:spChg>
          <pc:picChg chg="add del">
            <ac:chgData name="Hafner, Thomas" userId="e2fe7dd0-e8da-454e-bb02-1fc82015a688" providerId="ADAL" clId="{53C1D6AB-D82C-4D1C-9290-BFE71091EE44}" dt="2025-12-02T17:47:22.084" v="1177" actId="478"/>
            <ac:picMkLst>
              <pc:docMk/>
              <pc:sldMasterMk cId="1764321466" sldId="2147483671"/>
              <pc:sldLayoutMk cId="2639240030" sldId="2147483672"/>
              <ac:picMk id="11" creationId="{EDC50481-A590-8A0F-EFCF-603E2DE4A6E4}"/>
            </ac:picMkLst>
          </pc:picChg>
          <pc:picChg chg="add del">
            <ac:chgData name="Hafner, Thomas" userId="e2fe7dd0-e8da-454e-bb02-1fc82015a688" providerId="ADAL" clId="{53C1D6AB-D82C-4D1C-9290-BFE71091EE44}" dt="2025-12-02T17:36:59.739" v="1099" actId="21"/>
            <ac:picMkLst>
              <pc:docMk/>
              <pc:sldMasterMk cId="1764321466" sldId="2147483671"/>
              <pc:sldLayoutMk cId="2639240030" sldId="2147483672"/>
              <ac:picMk id="14" creationId="{9A49875D-F47F-059F-6C98-9AABDC78A4A1}"/>
            </ac:picMkLst>
          </pc:picChg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847574412" sldId="2147483673"/>
          </pc:sldLayoutMkLst>
        </pc:sldLayoutChg>
        <pc:sldLayoutChg chg="addSp delSp modSp add mod replId">
          <pc:chgData name="Hafner, Thomas" userId="e2fe7dd0-e8da-454e-bb02-1fc82015a688" providerId="ADAL" clId="{53C1D6AB-D82C-4D1C-9290-BFE71091EE44}" dt="2025-12-03T19:23:56.816" v="2132" actId="3064"/>
          <pc:sldLayoutMkLst>
            <pc:docMk/>
            <pc:sldMasterMk cId="1764321466" sldId="2147483671"/>
            <pc:sldLayoutMk cId="2855903508" sldId="2147483674"/>
          </pc:sldLayoutMkLst>
          <pc:spChg chg="mod">
            <ac:chgData name="Hafner, Thomas" userId="e2fe7dd0-e8da-454e-bb02-1fc82015a688" providerId="ADAL" clId="{53C1D6AB-D82C-4D1C-9290-BFE71091EE44}" dt="2025-12-03T19:23:54.255" v="2131" actId="3064"/>
            <ac:spMkLst>
              <pc:docMk/>
              <pc:sldMasterMk cId="1764321466" sldId="2147483671"/>
              <pc:sldLayoutMk cId="2855903508" sldId="2147483674"/>
              <ac:spMk id="2" creationId="{FA7F4A07-FC61-BF44-AD40-2F42B0C332AE}"/>
            </ac:spMkLst>
          </pc:spChg>
          <pc:spChg chg="mod">
            <ac:chgData name="Hafner, Thomas" userId="e2fe7dd0-e8da-454e-bb02-1fc82015a688" providerId="ADAL" clId="{53C1D6AB-D82C-4D1C-9290-BFE71091EE44}" dt="2025-12-03T19:23:56.816" v="2132" actId="3064"/>
            <ac:spMkLst>
              <pc:docMk/>
              <pc:sldMasterMk cId="1764321466" sldId="2147483671"/>
              <pc:sldLayoutMk cId="2855903508" sldId="2147483674"/>
              <ac:spMk id="3" creationId="{4F221CEB-601C-F746-B0B1-BCF1D1413F2B}"/>
            </ac:spMkLst>
          </pc:spChg>
          <pc:spChg chg="mod">
            <ac:chgData name="Hafner, Thomas" userId="e2fe7dd0-e8da-454e-bb02-1fc82015a688" providerId="ADAL" clId="{53C1D6AB-D82C-4D1C-9290-BFE71091EE44}" dt="2025-12-02T17:44:19.152" v="1129"/>
            <ac:spMkLst>
              <pc:docMk/>
              <pc:sldMasterMk cId="1764321466" sldId="2147483671"/>
              <pc:sldLayoutMk cId="2855903508" sldId="2147483674"/>
              <ac:spMk id="12" creationId="{EA01AC7A-0731-C0E5-C7AA-2A55A694D5DB}"/>
            </ac:spMkLst>
          </pc:spChg>
          <pc:picChg chg="add del">
            <ac:chgData name="Hafner, Thomas" userId="e2fe7dd0-e8da-454e-bb02-1fc82015a688" providerId="ADAL" clId="{53C1D6AB-D82C-4D1C-9290-BFE71091EE44}" dt="2025-12-02T17:47:14.460" v="1175" actId="478"/>
            <ac:picMkLst>
              <pc:docMk/>
              <pc:sldMasterMk cId="1764321466" sldId="2147483671"/>
              <pc:sldLayoutMk cId="2855903508" sldId="2147483674"/>
              <ac:picMk id="11" creationId="{EDC50481-A590-8A0F-EFCF-603E2DE4A6E4}"/>
            </ac:picMkLst>
          </pc:picChg>
          <pc:picChg chg="del">
            <ac:chgData name="Hafner, Thomas" userId="e2fe7dd0-e8da-454e-bb02-1fc82015a688" providerId="ADAL" clId="{53C1D6AB-D82C-4D1C-9290-BFE71091EE44}" dt="2025-12-02T17:47:11.106" v="1173" actId="478"/>
            <ac:picMkLst>
              <pc:docMk/>
              <pc:sldMasterMk cId="1764321466" sldId="2147483671"/>
              <pc:sldLayoutMk cId="2855903508" sldId="2147483674"/>
              <ac:picMk id="14" creationId="{9A49875D-F47F-059F-6C98-9AABDC78A4A1}"/>
            </ac:picMkLst>
          </pc:picChg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2725503068" sldId="2147483675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831953720" sldId="2147483676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3924896534" sldId="2147483677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3351611681" sldId="2147483678"/>
          </pc:sldLayoutMkLst>
        </pc:sldLayoutChg>
        <pc:sldLayoutChg chg="add mod ord replId">
          <pc:chgData name="Hafner, Thomas" userId="e2fe7dd0-e8da-454e-bb02-1fc82015a688" providerId="ADAL" clId="{53C1D6AB-D82C-4D1C-9290-BFE71091EE44}" dt="2025-12-02T17:36:44.763" v="1096" actId="20578"/>
          <pc:sldLayoutMkLst>
            <pc:docMk/>
            <pc:sldMasterMk cId="1764321466" sldId="2147483671"/>
            <pc:sldLayoutMk cId="3620675789" sldId="2147483679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999325471" sldId="2147483680"/>
          </pc:sldLayoutMkLst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1199381548" sldId="2147483681"/>
          </pc:sldLayoutMkLst>
        </pc:sldLayoutChg>
        <pc:sldLayoutChg chg="addSp delSp modSp add mod ord replId modTransition">
          <pc:chgData name="Hafner, Thomas" userId="e2fe7dd0-e8da-454e-bb02-1fc82015a688" providerId="ADAL" clId="{53C1D6AB-D82C-4D1C-9290-BFE71091EE44}" dt="2025-12-03T15:31:53.483" v="1908" actId="1038"/>
          <pc:sldLayoutMkLst>
            <pc:docMk/>
            <pc:sldMasterMk cId="1764321466" sldId="2147483671"/>
            <pc:sldLayoutMk cId="1571363152" sldId="2147483682"/>
          </pc:sldLayoutMkLst>
          <pc:spChg chg="del">
            <ac:chgData name="Hafner, Thomas" userId="e2fe7dd0-e8da-454e-bb02-1fc82015a688" providerId="ADAL" clId="{53C1D6AB-D82C-4D1C-9290-BFE71091EE44}" dt="2025-12-03T15:30:42.013" v="1890" actId="478"/>
            <ac:spMkLst>
              <pc:docMk/>
              <pc:sldMasterMk cId="1764321466" sldId="2147483671"/>
              <pc:sldLayoutMk cId="1571363152" sldId="2147483682"/>
              <ac:spMk id="2" creationId="{FA7F4A07-FC61-BF44-AD40-2F42B0C332AE}"/>
            </ac:spMkLst>
          </pc:spChg>
          <pc:spChg chg="del mod">
            <ac:chgData name="Hafner, Thomas" userId="e2fe7dd0-e8da-454e-bb02-1fc82015a688" providerId="ADAL" clId="{53C1D6AB-D82C-4D1C-9290-BFE71091EE44}" dt="2025-12-03T15:30:44.676" v="1892" actId="478"/>
            <ac:spMkLst>
              <pc:docMk/>
              <pc:sldMasterMk cId="1764321466" sldId="2147483671"/>
              <pc:sldLayoutMk cId="1571363152" sldId="2147483682"/>
              <ac:spMk id="3" creationId="{4F221CEB-601C-F746-B0B1-BCF1D1413F2B}"/>
            </ac:spMkLst>
          </pc:spChg>
          <pc:spChg chg="add del mod">
            <ac:chgData name="Hafner, Thomas" userId="e2fe7dd0-e8da-454e-bb02-1fc82015a688" providerId="ADAL" clId="{53C1D6AB-D82C-4D1C-9290-BFE71091EE44}" dt="2025-12-03T15:31:45.902" v="1905" actId="21"/>
            <ac:spMkLst>
              <pc:docMk/>
              <pc:sldMasterMk cId="1764321466" sldId="2147483671"/>
              <pc:sldLayoutMk cId="1571363152" sldId="2147483682"/>
              <ac:spMk id="4" creationId="{F81D401C-F136-1E19-EC9A-0AC80C516EE2}"/>
            </ac:spMkLst>
          </pc:spChg>
          <pc:spChg chg="del">
            <ac:chgData name="Hafner, Thomas" userId="e2fe7dd0-e8da-454e-bb02-1fc82015a688" providerId="ADAL" clId="{53C1D6AB-D82C-4D1C-9290-BFE71091EE44}" dt="2025-12-03T15:30:39.211" v="1887" actId="478"/>
            <ac:spMkLst>
              <pc:docMk/>
              <pc:sldMasterMk cId="1764321466" sldId="2147483671"/>
              <pc:sldLayoutMk cId="1571363152" sldId="2147483682"/>
              <ac:spMk id="6" creationId="{CC6B78BE-BF22-E1C5-476E-268A028A5376}"/>
            </ac:spMkLst>
          </pc:spChg>
          <pc:spChg chg="mod">
            <ac:chgData name="Hafner, Thomas" userId="e2fe7dd0-e8da-454e-bb02-1fc82015a688" providerId="ADAL" clId="{53C1D6AB-D82C-4D1C-9290-BFE71091EE44}" dt="2025-12-03T15:30:48.995" v="1893"/>
            <ac:spMkLst>
              <pc:docMk/>
              <pc:sldMasterMk cId="1764321466" sldId="2147483671"/>
              <pc:sldLayoutMk cId="1571363152" sldId="2147483682"/>
              <ac:spMk id="9" creationId="{3D1E1E0D-F661-F818-57C9-DFDE1E17D5CD}"/>
            </ac:spMkLst>
          </pc:spChg>
          <pc:spChg chg="add del">
            <ac:chgData name="Hafner, Thomas" userId="e2fe7dd0-e8da-454e-bb02-1fc82015a688" providerId="ADAL" clId="{53C1D6AB-D82C-4D1C-9290-BFE71091EE44}" dt="2025-12-03T15:31:04.840" v="1897" actId="21"/>
            <ac:spMkLst>
              <pc:docMk/>
              <pc:sldMasterMk cId="1764321466" sldId="2147483671"/>
              <pc:sldLayoutMk cId="1571363152" sldId="2147483682"/>
              <ac:spMk id="12" creationId="{EA01AC7A-0731-C0E5-C7AA-2A55A694D5DB}"/>
            </ac:spMkLst>
          </pc:spChg>
          <pc:spChg chg="del">
            <ac:chgData name="Hafner, Thomas" userId="e2fe7dd0-e8da-454e-bb02-1fc82015a688" providerId="ADAL" clId="{53C1D6AB-D82C-4D1C-9290-BFE71091EE44}" dt="2025-12-03T15:30:40.098" v="1888" actId="478"/>
            <ac:spMkLst>
              <pc:docMk/>
              <pc:sldMasterMk cId="1764321466" sldId="2147483671"/>
              <pc:sldLayoutMk cId="1571363152" sldId="2147483682"/>
              <ac:spMk id="13" creationId="{4AEA6E91-3F40-3E16-FFFF-87ADA559AB68}"/>
            </ac:spMkLst>
          </pc:spChg>
          <pc:spChg chg="add del mod">
            <ac:chgData name="Hafner, Thomas" userId="e2fe7dd0-e8da-454e-bb02-1fc82015a688" providerId="ADAL" clId="{53C1D6AB-D82C-4D1C-9290-BFE71091EE44}" dt="2025-12-03T15:31:04.840" v="1897" actId="21"/>
            <ac:spMkLst>
              <pc:docMk/>
              <pc:sldMasterMk cId="1764321466" sldId="2147483671"/>
              <pc:sldLayoutMk cId="1571363152" sldId="2147483682"/>
              <ac:spMk id="14" creationId="{C47847F9-4172-8C4A-0614-97C0B80F8B0B}"/>
            </ac:spMkLst>
          </pc:spChg>
          <pc:spChg chg="add mod">
            <ac:chgData name="Hafner, Thomas" userId="e2fe7dd0-e8da-454e-bb02-1fc82015a688" providerId="ADAL" clId="{53C1D6AB-D82C-4D1C-9290-BFE71091EE44}" dt="2025-12-03T15:31:53.483" v="1908" actId="1038"/>
            <ac:spMkLst>
              <pc:docMk/>
              <pc:sldMasterMk cId="1764321466" sldId="2147483671"/>
              <pc:sldLayoutMk cId="1571363152" sldId="2147483682"/>
              <ac:spMk id="15" creationId="{4F8F791F-2331-A10B-B99D-8BEA8B0378F7}"/>
            </ac:spMkLst>
          </pc:spChg>
          <pc:spChg chg="add del mod">
            <ac:chgData name="Hafner, Thomas" userId="e2fe7dd0-e8da-454e-bb02-1fc82015a688" providerId="ADAL" clId="{53C1D6AB-D82C-4D1C-9290-BFE71091EE44}" dt="2025-12-03T15:31:00.025" v="1896" actId="21"/>
            <ac:spMkLst>
              <pc:docMk/>
              <pc:sldMasterMk cId="1764321466" sldId="2147483671"/>
              <pc:sldLayoutMk cId="1571363152" sldId="2147483682"/>
              <ac:spMk id="16" creationId="{BB601F21-32A6-F2F0-3F3C-71C038481BC1}"/>
            </ac:spMkLst>
          </pc:spChg>
          <pc:grpChg chg="add mod">
            <ac:chgData name="Hafner, Thomas" userId="e2fe7dd0-e8da-454e-bb02-1fc82015a688" providerId="ADAL" clId="{53C1D6AB-D82C-4D1C-9290-BFE71091EE44}" dt="2025-12-03T15:30:48.995" v="1893"/>
            <ac:grpSpMkLst>
              <pc:docMk/>
              <pc:sldMasterMk cId="1764321466" sldId="2147483671"/>
              <pc:sldLayoutMk cId="1571363152" sldId="2147483682"/>
              <ac:grpSpMk id="7" creationId="{9072B65C-7299-4CFA-19F2-8E05E7584613}"/>
            </ac:grpSpMkLst>
          </pc:grpChg>
          <pc:picChg chg="add del mod">
            <ac:chgData name="Hafner, Thomas" userId="e2fe7dd0-e8da-454e-bb02-1fc82015a688" providerId="ADAL" clId="{53C1D6AB-D82C-4D1C-9290-BFE71091EE44}" dt="2025-12-03T15:31:36.617" v="1902" actId="21"/>
            <ac:picMkLst>
              <pc:docMk/>
              <pc:sldMasterMk cId="1764321466" sldId="2147483671"/>
              <pc:sldLayoutMk cId="1571363152" sldId="2147483682"/>
              <ac:picMk id="10" creationId="{B0D8AC34-666F-59F6-B962-C14F49CBBF7D}"/>
            </ac:picMkLst>
          </pc:picChg>
          <pc:picChg chg="del mod">
            <ac:chgData name="Hafner, Thomas" userId="e2fe7dd0-e8da-454e-bb02-1fc82015a688" providerId="ADAL" clId="{53C1D6AB-D82C-4D1C-9290-BFE71091EE44}" dt="2025-12-03T15:31:43.753" v="1904" actId="21"/>
            <ac:picMkLst>
              <pc:docMk/>
              <pc:sldMasterMk cId="1764321466" sldId="2147483671"/>
              <pc:sldLayoutMk cId="1571363152" sldId="2147483682"/>
              <ac:picMk id="11" creationId="{EDC50481-A590-8A0F-EFCF-603E2DE4A6E4}"/>
            </ac:picMkLst>
          </pc:picChg>
          <pc:picChg chg="add del mod">
            <ac:chgData name="Hafner, Thomas" userId="e2fe7dd0-e8da-454e-bb02-1fc82015a688" providerId="ADAL" clId="{53C1D6AB-D82C-4D1C-9290-BFE71091EE44}" dt="2025-12-03T15:31:37.725" v="1903" actId="21"/>
            <ac:picMkLst>
              <pc:docMk/>
              <pc:sldMasterMk cId="1764321466" sldId="2147483671"/>
              <pc:sldLayoutMk cId="1571363152" sldId="2147483682"/>
              <ac:picMk id="17" creationId="{35A47B91-F276-6F20-0814-9D4413E2760E}"/>
            </ac:picMkLst>
          </pc:picChg>
          <pc:cxnChg chg="del">
            <ac:chgData name="Hafner, Thomas" userId="e2fe7dd0-e8da-454e-bb02-1fc82015a688" providerId="ADAL" clId="{53C1D6AB-D82C-4D1C-9290-BFE71091EE44}" dt="2025-12-03T15:30:40.965" v="1889" actId="478"/>
            <ac:cxnSpMkLst>
              <pc:docMk/>
              <pc:sldMasterMk cId="1764321466" sldId="2147483671"/>
              <pc:sldLayoutMk cId="1571363152" sldId="2147483682"/>
              <ac:cxnSpMk id="5" creationId="{F416F450-221B-3D4F-A03E-C9321679A305}"/>
            </ac:cxnSpMkLst>
          </pc:cxnChg>
          <pc:cxnChg chg="mod">
            <ac:chgData name="Hafner, Thomas" userId="e2fe7dd0-e8da-454e-bb02-1fc82015a688" providerId="ADAL" clId="{53C1D6AB-D82C-4D1C-9290-BFE71091EE44}" dt="2025-12-03T15:30:48.995" v="1893"/>
            <ac:cxnSpMkLst>
              <pc:docMk/>
              <pc:sldMasterMk cId="1764321466" sldId="2147483671"/>
              <pc:sldLayoutMk cId="1571363152" sldId="2147483682"/>
              <ac:cxnSpMk id="8" creationId="{F11146FA-C577-FD98-F025-EF6366EB8092}"/>
            </ac:cxnSpMkLst>
          </pc:cxnChg>
        </pc:sldLayoutChg>
        <pc:sldLayoutChg chg="add mod replId">
          <pc:chgData name="Hafner, Thomas" userId="e2fe7dd0-e8da-454e-bb02-1fc82015a688" providerId="ADAL" clId="{53C1D6AB-D82C-4D1C-9290-BFE71091EE44}" dt="2025-12-02T17:36:36.318" v="1095" actId="2890"/>
          <pc:sldLayoutMkLst>
            <pc:docMk/>
            <pc:sldMasterMk cId="1764321466" sldId="2147483671"/>
            <pc:sldLayoutMk cId="2339599740" sldId="2147483682"/>
          </pc:sldLayoutMkLst>
        </pc:sldLayoutChg>
      </pc:sldMasterChg>
      <pc:sldMasterChg chg="new del mod addSldLayout delSldLayout">
        <pc:chgData name="Hafner, Thomas" userId="e2fe7dd0-e8da-454e-bb02-1fc82015a688" providerId="ADAL" clId="{53C1D6AB-D82C-4D1C-9290-BFE71091EE44}" dt="2025-12-02T17:34:08.845" v="1074" actId="6938"/>
        <pc:sldMasterMkLst>
          <pc:docMk/>
          <pc:sldMasterMk cId="274688496" sldId="2147483675"/>
        </pc:sldMasterMkLst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3338008539" sldId="2147483676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217656711" sldId="2147483677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1440944348" sldId="2147483678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3825561873" sldId="2147483679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2653918372" sldId="2147483680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1549331368" sldId="2147483681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4249052363" sldId="2147483682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591242041" sldId="2147483683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1514847862" sldId="2147483684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2626234674" sldId="2147483685"/>
          </pc:sldLayoutMkLst>
        </pc:sldLayoutChg>
        <pc:sldLayoutChg chg="new del replId">
          <pc:chgData name="Hafner, Thomas" userId="e2fe7dd0-e8da-454e-bb02-1fc82015a688" providerId="ADAL" clId="{53C1D6AB-D82C-4D1C-9290-BFE71091EE44}" dt="2025-12-02T17:34:08.845" v="1074" actId="6938"/>
          <pc:sldLayoutMkLst>
            <pc:docMk/>
            <pc:sldMasterMk cId="274688496" sldId="2147483675"/>
            <pc:sldLayoutMk cId="401523400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9-46B1-A9A1-0826B9E44C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9-46B1-A9A1-0826B9E44C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99-46B1-A9A1-0826B9E44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970799"/>
        <c:axId val="1568979439"/>
      </c:barChart>
      <c:catAx>
        <c:axId val="156897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979439"/>
        <c:crosses val="autoZero"/>
        <c:auto val="1"/>
        <c:lblAlgn val="ctr"/>
        <c:lblOffset val="100"/>
        <c:noMultiLvlLbl val="0"/>
      </c:catAx>
      <c:valAx>
        <c:axId val="156897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897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58943-C81A-0881-B6F3-B226793AC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2AACB-47A2-D9B8-5DD6-4D4FC4BE0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FA929-9E83-4FD3-A5DE-023F21BEE74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485CD-AF3C-6C82-5FFE-529C413069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24A49-D47A-B56C-3411-4449FB664E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60057-67F6-469D-994C-236BF8FD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low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low" panose="00000500000000000000" pitchFamily="2" charset="0"/>
              </a:defRPr>
            </a:lvl1pPr>
          </a:lstStyle>
          <a:p>
            <a:fld id="{42133CE5-C1B8-C249-ADE1-1D505F7C409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low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low" panose="00000500000000000000" pitchFamily="2" charset="0"/>
              </a:defRPr>
            </a:lvl1pPr>
          </a:lstStyle>
          <a:p>
            <a:fld id="{46F444DF-E69E-9D49-9024-B3A2F768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low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low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low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low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44DF-E69E-9D49-9024-B3A2F76893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5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DD943-71BF-A741-2F16-B1EC62C87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F1DA7E-1AB9-74A3-76D0-65FD0E3E76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78" y="1689100"/>
            <a:ext cx="11201400" cy="4605146"/>
          </a:xfrm>
        </p:spPr>
        <p:txBody>
          <a:bodyPr/>
          <a:lstStyle>
            <a:lvl1pPr>
              <a:defRPr sz="2400"/>
            </a:lvl1pPr>
            <a:lvl3pPr marL="914400" indent="-288925">
              <a:buSzPct val="80000"/>
              <a:buFont typeface="Wingdings" panose="05000000000000000000" pitchFamily="2" charset="2"/>
              <a:buChar char="v"/>
              <a:defRPr/>
            </a:lvl3pPr>
            <a:lvl4pPr marL="1206500" indent="-241300">
              <a:buSzPct val="11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4pPr>
            <a:lvl5pPr marL="1549400" indent="-292100">
              <a:buSzPct val="90000"/>
              <a:buFont typeface="Wingdings" panose="05000000000000000000" pitchFamily="2" charset="2"/>
              <a:buChar char="v"/>
              <a:tabLst/>
              <a:defRPr lang="en-US" sz="1800" kern="1200" dirty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your content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0152EC-8BFF-E1DD-6E8A-DD2DFAE99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2" y="1143000"/>
            <a:ext cx="11201400" cy="34242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accent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dirty="0"/>
              <a:t>Content Title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FB5E8F-35FE-58A3-4692-EFFAE8578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E9C454E-3B18-E16E-017E-444DB48A43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2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562247-D049-AE68-A952-4E577606B2F0}"/>
              </a:ext>
            </a:extLst>
          </p:cNvPr>
          <p:cNvCxnSpPr>
            <a:cxnSpLocks/>
          </p:cNvCxnSpPr>
          <p:nvPr userDrawn="1"/>
        </p:nvCxnSpPr>
        <p:spPr>
          <a:xfrm>
            <a:off x="1479752" y="0"/>
            <a:ext cx="0" cy="6858000"/>
          </a:xfrm>
          <a:prstGeom prst="line">
            <a:avLst/>
          </a:prstGeom>
          <a:ln w="31750">
            <a:solidFill>
              <a:srgbClr val="F38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12F435-B94D-4180-90FA-CF6A89C09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8883" y="830365"/>
            <a:ext cx="5197270" cy="5197270"/>
          </a:xfrm>
          <a:prstGeom prst="ellipse">
            <a:avLst/>
          </a:prstGeom>
          <a:solidFill>
            <a:schemeClr val="bg1"/>
          </a:solidFill>
          <a:ln w="28575" cap="rnd">
            <a:solidFill>
              <a:srgbClr val="F38E32"/>
            </a:solidFill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D51725-3596-568F-1A6D-E169FE941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835699"/>
            <a:ext cx="7268588" cy="3186602"/>
          </a:xfrm>
        </p:spPr>
        <p:txBody>
          <a:bodyPr anchor="ctr"/>
          <a:lstStyle>
            <a:lvl1pPr>
              <a:defRPr lang="en-US" sz="3200" dirty="0"/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98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BIG CONCEPT!</a:t>
            </a:r>
            <a:endParaRPr lang="en-US" sz="8800" b="1" i="1" dirty="0">
              <a:solidFill>
                <a:srgbClr val="17467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Bring the attention of your audience to a key concept using icons or illustrations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389592-270E-4E99-E4EA-643310C93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3832" y="6576128"/>
            <a:ext cx="4809110" cy="179844"/>
          </a:xfrm>
        </p:spPr>
        <p:txBody>
          <a:bodyPr/>
          <a:lstStyle>
            <a:lvl1pPr>
              <a:defRPr lang="en-US" smtClean="0"/>
            </a:lvl1pPr>
          </a:lstStyle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CB6597-BD48-7D6D-FA9C-7487F64F26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311A32-A98D-5242-7E87-542E7BB6C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591" y="143219"/>
            <a:ext cx="589997" cy="5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389592-270E-4E99-E4EA-643310C93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94759" y="6576128"/>
            <a:ext cx="4809110" cy="179844"/>
          </a:xfrm>
        </p:spPr>
        <p:txBody>
          <a:bodyPr/>
          <a:lstStyle>
            <a:lvl1pPr>
              <a:defRPr lang="en-US" smtClean="0"/>
            </a:lvl1pPr>
          </a:lstStyle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CB6597-BD48-7D6D-FA9C-7487F64F26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311A32-A98D-5242-7E87-542E7BB6C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591" y="143219"/>
            <a:ext cx="589997" cy="5034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263012-6FCF-DE18-8A32-211E6682BF91}"/>
              </a:ext>
            </a:extLst>
          </p:cNvPr>
          <p:cNvGrpSpPr/>
          <p:nvPr userDrawn="1"/>
        </p:nvGrpSpPr>
        <p:grpSpPr>
          <a:xfrm>
            <a:off x="938840" y="0"/>
            <a:ext cx="255919" cy="6952129"/>
            <a:chOff x="208344" y="-47064"/>
            <a:chExt cx="255919" cy="695212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F546F0-9D8C-8B57-0967-AEADC8A3D757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3" y="-47064"/>
              <a:ext cx="0" cy="6952129"/>
            </a:xfrm>
            <a:prstGeom prst="line">
              <a:avLst/>
            </a:prstGeom>
            <a:ln w="22225">
              <a:solidFill>
                <a:srgbClr val="F38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2AA1BE-9015-2B42-F9D8-A501209C41A7}"/>
                </a:ext>
              </a:extLst>
            </p:cNvPr>
            <p:cNvSpPr/>
            <p:nvPr/>
          </p:nvSpPr>
          <p:spPr>
            <a:xfrm>
              <a:off x="208344" y="3301041"/>
              <a:ext cx="255919" cy="255919"/>
            </a:xfrm>
            <a:prstGeom prst="ellipse">
              <a:avLst/>
            </a:prstGeom>
            <a:solidFill>
              <a:srgbClr val="17467C"/>
            </a:solidFill>
            <a:ln w="22225">
              <a:solidFill>
                <a:srgbClr val="F38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rlow" panose="00000500000000000000" pitchFamily="2" charset="0"/>
              </a:endParaRPr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75491D-BFC3-ED79-E6E0-8307694ED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0702" y="1785938"/>
            <a:ext cx="9550398" cy="338296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F9800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t>THANKS!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dirty="0">
                <a:latin typeface="Barlow" panose="00000500000000000000" pitchFamily="2" charset="0"/>
                <a:ea typeface="Roboto Condensed" panose="02000000000000000000" pitchFamily="2" charset="0"/>
              </a:rPr>
              <a:t>Any questions?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Barlow" panose="00000500000000000000" pitchFamily="2" charset="0"/>
                <a:ea typeface="Roboto Condensed" panose="02000000000000000000" pitchFamily="2" charset="0"/>
              </a:rPr>
              <a:t>You can find me 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Barlow" panose="00000500000000000000" pitchFamily="2" charset="0"/>
                <a:ea typeface="Roboto Condensed" panose="02000000000000000000" pitchFamily="2" charset="0"/>
              </a:rPr>
              <a:t>@username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Barlow" panose="00000500000000000000" pitchFamily="2" charset="0"/>
                <a:ea typeface="Roboto Condensed" panose="02000000000000000000" pitchFamily="2" charset="0"/>
              </a:rPr>
              <a:t>user@mail.me</a:t>
            </a:r>
            <a:endParaRPr lang="en-US" sz="2400" b="1" dirty="0">
              <a:latin typeface="Barlow" panose="000005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5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5A08EB35-51F7-D733-21E5-DAFA13FCD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D2DBDFE-B234-0E28-0107-1695979FD5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75388" y="1689100"/>
            <a:ext cx="5486400" cy="4605338"/>
          </a:xfrm>
        </p:spPr>
        <p:txBody>
          <a:bodyPr/>
          <a:lstStyle>
            <a:lvl1pPr>
              <a:defRPr/>
            </a:lvl1pPr>
            <a:lvl3pPr marL="858838" indent="-233363">
              <a:defRPr lang="en-US" sz="2000" kern="1200" dirty="0" smtClean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3pPr>
            <a:lvl4pPr marL="1250950" indent="-285750">
              <a:defRPr lang="en-US" sz="1800" kern="1200" dirty="0" smtClean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your content here.</a:t>
            </a:r>
          </a:p>
          <a:p>
            <a:pPr lvl="1"/>
            <a:r>
              <a:rPr lang="en-US" dirty="0"/>
              <a:t>Second level</a:t>
            </a:r>
          </a:p>
          <a:p>
            <a:pPr marL="914400" lvl="2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v"/>
              <a:tabLst/>
            </a:pPr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E4FDAE-6304-26E7-3E49-3189708697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2" y="1689100"/>
            <a:ext cx="5486715" cy="4605145"/>
          </a:xfrm>
        </p:spPr>
        <p:txBody>
          <a:bodyPr/>
          <a:lstStyle>
            <a:lvl1pPr>
              <a:defRPr/>
            </a:lvl1pPr>
            <a:lvl3pPr marL="858838" indent="-233363">
              <a:defRPr lang="en-US" sz="2000" kern="1200" dirty="0" smtClean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3pPr>
            <a:lvl4pPr marL="1250950" indent="-285750">
              <a:defRPr lang="en-US" sz="1800" kern="1200" dirty="0" smtClean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your content here.</a:t>
            </a:r>
          </a:p>
          <a:p>
            <a:pPr lvl="1"/>
            <a:r>
              <a:rPr lang="en-US" dirty="0"/>
              <a:t>Second level</a:t>
            </a:r>
          </a:p>
          <a:p>
            <a:pPr marL="914400" lvl="2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v"/>
              <a:tabLst/>
            </a:pPr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0152EC-8BFF-E1DD-6E8A-DD2DFAE99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2" y="1143000"/>
            <a:ext cx="5486400" cy="34242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accent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dirty="0"/>
              <a:t>Content Title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FB5E8F-35FE-58A3-4692-EFFAE8578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E9C454E-3B18-E16E-017E-444DB48A43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E1965B-E06D-72DA-90B0-39353EE8E3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43000"/>
            <a:ext cx="5486400" cy="3424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2400" b="1" kern="1200" dirty="0">
                <a:solidFill>
                  <a:schemeClr val="accent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dirty="0"/>
              <a:t>Content 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3289EB8-3897-9A5F-455E-8E21F5F02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0276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DD943-71BF-A741-2F16-B1EC62C87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BD7BBC-B808-B89A-E99F-BB9549D8FE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8136" y="1305623"/>
            <a:ext cx="5228212" cy="482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 cmpd="sng">
            <a:solidFill>
              <a:schemeClr val="tx1">
                <a:alpha val="4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F1DA7E-1AB9-74A3-76D0-65FD0E3E76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78" y="1689100"/>
            <a:ext cx="5303838" cy="4605146"/>
          </a:xfrm>
        </p:spPr>
        <p:txBody>
          <a:bodyPr/>
          <a:lstStyle>
            <a:lvl1pPr>
              <a:defRPr sz="2400"/>
            </a:lvl1pPr>
            <a:lvl3pPr marL="858838" indent="-233363">
              <a:defRPr lang="en-US" sz="2000" kern="1200" dirty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3pPr>
            <a:lvl4pPr marL="1250950" indent="-285750">
              <a:defRPr lang="en-US" sz="1800" kern="1200" dirty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Add your content here.</a:t>
            </a:r>
          </a:p>
          <a:p>
            <a:pPr lvl="1"/>
            <a:r>
              <a:rPr lang="en-US" dirty="0"/>
              <a:t>Second level</a:t>
            </a:r>
          </a:p>
          <a:p>
            <a:pPr marL="914400" lvl="2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v"/>
              <a:tabLst/>
            </a:pPr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0152EC-8BFF-E1DD-6E8A-DD2DFAE99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2" y="1143000"/>
            <a:ext cx="5303838" cy="34242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Content Title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FB5E8F-35FE-58A3-4692-EFFAE85786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E9C454E-3B18-E16E-017E-444DB48A43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9A7419-A213-C111-566B-B2FC8EBD215B}"/>
              </a:ext>
            </a:extLst>
          </p:cNvPr>
          <p:cNvSpPr/>
          <p:nvPr userDrawn="1"/>
        </p:nvSpPr>
        <p:spPr>
          <a:xfrm>
            <a:off x="6248084" y="1143001"/>
            <a:ext cx="3010216" cy="34242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275CFB-001E-E9B7-D169-E4A878E326A7}"/>
              </a:ext>
            </a:extLst>
          </p:cNvPr>
          <p:cNvSpPr/>
          <p:nvPr userDrawn="1"/>
        </p:nvSpPr>
        <p:spPr>
          <a:xfrm>
            <a:off x="8826184" y="5951818"/>
            <a:ext cx="3010216" cy="34242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4400EF-6A35-4F71-32FA-5D6841E79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7DE33-EE5B-B60A-8331-221886120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C6BDD-631B-1C4B-17D5-E89A028F2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1239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4A07-FC61-BF44-AD40-2F42B0C33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171509"/>
            <a:ext cx="10058399" cy="1655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4800" b="1" kern="1200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Click to edit PPT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21CEB-601C-F746-B0B1-BCF1D1413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919346"/>
            <a:ext cx="10058399" cy="165576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6"/>
                </a:solidFill>
                <a:latin typeface="Barlow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optional subtitle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32EC32-DCF0-1CAD-AEF4-106C9FBCC6B5}"/>
              </a:ext>
            </a:extLst>
          </p:cNvPr>
          <p:cNvGrpSpPr/>
          <p:nvPr userDrawn="1"/>
        </p:nvGrpSpPr>
        <p:grpSpPr>
          <a:xfrm>
            <a:off x="848757" y="3373655"/>
            <a:ext cx="247828" cy="3484345"/>
            <a:chOff x="942886" y="3305086"/>
            <a:chExt cx="247828" cy="35999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023FBF7-CA90-A4E5-6E1D-9BDA891220DA}"/>
                </a:ext>
              </a:extLst>
            </p:cNvPr>
            <p:cNvSpPr/>
            <p:nvPr/>
          </p:nvSpPr>
          <p:spPr>
            <a:xfrm>
              <a:off x="942886" y="3305086"/>
              <a:ext cx="247828" cy="247828"/>
            </a:xfrm>
            <a:prstGeom prst="ellipse">
              <a:avLst/>
            </a:prstGeom>
            <a:solidFill>
              <a:srgbClr val="F38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rlow" panose="000005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11697E-7743-A2C4-59C9-E022990D7049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" y="3429000"/>
              <a:ext cx="0" cy="3476065"/>
            </a:xfrm>
            <a:prstGeom prst="line">
              <a:avLst/>
            </a:prstGeom>
            <a:ln w="19050">
              <a:solidFill>
                <a:srgbClr val="F38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EDC50481-A590-8A0F-EFCF-603E2DE4A6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7536" y="705028"/>
            <a:ext cx="1294864" cy="1104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01AC7A-0731-C0E5-C7AA-2A55A694D5DB}"/>
              </a:ext>
            </a:extLst>
          </p:cNvPr>
          <p:cNvSpPr txBox="1"/>
          <p:nvPr userDrawn="1"/>
        </p:nvSpPr>
        <p:spPr>
          <a:xfrm>
            <a:off x="7740140" y="6627168"/>
            <a:ext cx="4269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t>© DISA Global Solutions All rights reserved. Do not share without explicit permission.</a:t>
            </a:r>
          </a:p>
        </p:txBody>
      </p:sp>
    </p:spTree>
    <p:extLst>
      <p:ext uri="{BB962C8B-B14F-4D97-AF65-F5344CB8AC3E}">
        <p14:creationId xmlns:p14="http://schemas.microsoft.com/office/powerpoint/2010/main" val="26392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4A07-FC61-BF44-AD40-2F42B0C33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103743"/>
            <a:ext cx="8534400" cy="1325257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 lang="en-US" sz="4800" b="1" kern="1200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21CEB-601C-F746-B0B1-BCF1D1413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3634620"/>
            <a:ext cx="8534400" cy="165576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8E32"/>
              </a:buClr>
              <a:buSzPct val="80000"/>
              <a:buFont typeface="Wingdings" panose="05000000000000000000" pitchFamily="2" charset="2"/>
              <a:buNone/>
              <a:tabLst/>
              <a:defRPr sz="2800" b="1">
                <a:solidFill>
                  <a:schemeClr val="accent6"/>
                </a:solidFill>
                <a:latin typeface="Barlow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E32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Section title description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DC50481-A590-8A0F-EFCF-603E2DE4A6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7536" y="705028"/>
            <a:ext cx="1294864" cy="1104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01AC7A-0731-C0E5-C7AA-2A55A694D5DB}"/>
              </a:ext>
            </a:extLst>
          </p:cNvPr>
          <p:cNvSpPr txBox="1"/>
          <p:nvPr userDrawn="1"/>
        </p:nvSpPr>
        <p:spPr>
          <a:xfrm>
            <a:off x="7740140" y="6627168"/>
            <a:ext cx="4269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t>© DISA Global Solutions All rights reserved. Do not share without explicit permission.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16F450-221B-3D4F-A03E-C9321679A305}"/>
              </a:ext>
            </a:extLst>
          </p:cNvPr>
          <p:cNvCxnSpPr>
            <a:cxnSpLocks/>
          </p:cNvCxnSpPr>
          <p:nvPr userDrawn="1"/>
        </p:nvCxnSpPr>
        <p:spPr>
          <a:xfrm>
            <a:off x="1663999" y="0"/>
            <a:ext cx="1" cy="2868824"/>
          </a:xfrm>
          <a:prstGeom prst="line">
            <a:avLst/>
          </a:prstGeom>
          <a:ln w="31750">
            <a:solidFill>
              <a:srgbClr val="F38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C6B78BE-BF22-E1C5-476E-268A028A5376}"/>
              </a:ext>
            </a:extLst>
          </p:cNvPr>
          <p:cNvSpPr/>
          <p:nvPr userDrawn="1"/>
        </p:nvSpPr>
        <p:spPr>
          <a:xfrm>
            <a:off x="764907" y="2537808"/>
            <a:ext cx="1809278" cy="1809278"/>
          </a:xfrm>
          <a:prstGeom prst="ellipse">
            <a:avLst/>
          </a:prstGeom>
          <a:solidFill>
            <a:srgbClr val="F38E32"/>
          </a:solidFill>
          <a:ln>
            <a:solidFill>
              <a:srgbClr val="F3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EA6E91-3F40-3E16-FFFF-87ADA559A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346" y="2985247"/>
            <a:ext cx="914400" cy="914400"/>
          </a:xfrm>
        </p:spPr>
        <p:txBody>
          <a:bodyPr wrap="none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59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8992AB-3D54-6B06-AA60-7B5501A6A667}"/>
              </a:ext>
            </a:extLst>
          </p:cNvPr>
          <p:cNvCxnSpPr>
            <a:cxnSpLocks/>
          </p:cNvCxnSpPr>
          <p:nvPr userDrawn="1"/>
        </p:nvCxnSpPr>
        <p:spPr>
          <a:xfrm>
            <a:off x="5990580" y="5257800"/>
            <a:ext cx="0" cy="1600200"/>
          </a:xfrm>
          <a:prstGeom prst="line">
            <a:avLst/>
          </a:prstGeom>
          <a:ln w="31750">
            <a:solidFill>
              <a:srgbClr val="F38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2B940D5-A6E7-293D-7560-4A4D66BD7F3C}"/>
              </a:ext>
            </a:extLst>
          </p:cNvPr>
          <p:cNvSpPr/>
          <p:nvPr userDrawn="1"/>
        </p:nvSpPr>
        <p:spPr>
          <a:xfrm>
            <a:off x="5513127" y="4889285"/>
            <a:ext cx="954907" cy="954907"/>
          </a:xfrm>
          <a:prstGeom prst="ellipse">
            <a:avLst/>
          </a:prstGeom>
          <a:solidFill>
            <a:srgbClr val="F38E32"/>
          </a:solidFill>
          <a:ln>
            <a:solidFill>
              <a:srgbClr val="F3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rlow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90B2A-6E49-8D26-EFDB-6B655F3246B9}"/>
              </a:ext>
            </a:extLst>
          </p:cNvPr>
          <p:cNvSpPr txBox="1"/>
          <p:nvPr userDrawn="1"/>
        </p:nvSpPr>
        <p:spPr>
          <a:xfrm>
            <a:off x="5291713" y="4958590"/>
            <a:ext cx="139773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ctr"/>
            <a:r>
              <a:rPr lang="en-US" sz="7200" b="1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Al Bayan Plain" pitchFamily="2" charset="-78"/>
              </a:rPr>
              <a:t>“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9CC37C-913E-93CE-6FC8-03C9714072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2250" y="1526484"/>
            <a:ext cx="9207500" cy="3111499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tabLst/>
              <a:defRPr sz="40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“Quotations are commonly printed as a means of inspiration and to invoke philosophical thoughts from the reader.”</a:t>
            </a:r>
          </a:p>
        </p:txBody>
      </p:sp>
    </p:spTree>
    <p:extLst>
      <p:ext uri="{BB962C8B-B14F-4D97-AF65-F5344CB8AC3E}">
        <p14:creationId xmlns:p14="http://schemas.microsoft.com/office/powerpoint/2010/main" val="70394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circles&#10;&#10;AI-generated content may be incorrect.">
            <a:extLst>
              <a:ext uri="{FF2B5EF4-FFF2-40B4-BE49-F238E27FC236}">
                <a16:creationId xmlns:a16="http://schemas.microsoft.com/office/drawing/2014/main" id="{82B071CD-C520-3CD7-39F5-0708969AC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5A08EB35-51F7-D733-21E5-DAFA13FCD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562247-D049-AE68-A952-4E577606B2F0}"/>
              </a:ext>
            </a:extLst>
          </p:cNvPr>
          <p:cNvCxnSpPr>
            <a:cxnSpLocks/>
          </p:cNvCxnSpPr>
          <p:nvPr userDrawn="1"/>
        </p:nvCxnSpPr>
        <p:spPr>
          <a:xfrm>
            <a:off x="2142896" y="0"/>
            <a:ext cx="0" cy="6858000"/>
          </a:xfrm>
          <a:prstGeom prst="line">
            <a:avLst/>
          </a:prstGeom>
          <a:ln w="31750">
            <a:solidFill>
              <a:srgbClr val="F38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12F435-B94D-4180-90FA-CF6A89C09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096" y="1626869"/>
            <a:ext cx="3657600" cy="3657600"/>
          </a:xfrm>
          <a:prstGeom prst="ellipse">
            <a:avLst/>
          </a:prstGeom>
          <a:solidFill>
            <a:schemeClr val="bg1"/>
          </a:solidFill>
          <a:ln w="28575" cap="rnd">
            <a:solidFill>
              <a:srgbClr val="F38E32"/>
            </a:solidFill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D51725-3596-568F-1A6D-E169FE941F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2290" y="1835699"/>
            <a:ext cx="6948509" cy="3186602"/>
          </a:xfrm>
        </p:spPr>
        <p:txBody>
          <a:bodyPr anchor="ctr"/>
          <a:lstStyle>
            <a:lvl1pPr>
              <a:defRPr>
                <a:latin typeface="Barlow" panose="00000500000000000000" pitchFamily="2" charset="0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98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HELLO!</a:t>
            </a:r>
            <a:endParaRPr lang="en-US" sz="8800" b="1" i="1" dirty="0">
              <a:solidFill>
                <a:srgbClr val="17467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b="1" i="1" dirty="0">
                <a:solidFill>
                  <a:srgbClr val="17467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 am John Doe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am here because I love to give presentations.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You can find me at @username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41EC3D1-4942-C55C-FE56-B0D975F2F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0591" y="143219"/>
            <a:ext cx="589997" cy="50346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389592-270E-4E99-E4EA-643310C932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CB6597-BD48-7D6D-FA9C-7487F64F26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4A43B76-E018-8C2E-E517-8414503DA28D}"/>
              </a:ext>
            </a:extLst>
          </p:cNvPr>
          <p:cNvSpPr/>
          <p:nvPr userDrawn="1"/>
        </p:nvSpPr>
        <p:spPr>
          <a:xfrm>
            <a:off x="0" y="0"/>
            <a:ext cx="12192000" cy="833377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solidFill>
              <a:schemeClr val="tx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rlow" panose="00000500000000000000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FAEFB-B629-C841-A6DD-681D4078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0"/>
            <a:ext cx="10515600" cy="8333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22C27-D623-C94D-A880-5C35FBB2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143000"/>
            <a:ext cx="11200508" cy="5151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your content here.</a:t>
            </a:r>
          </a:p>
          <a:p>
            <a:pPr lvl="1"/>
            <a:r>
              <a:rPr lang="en-US" dirty="0"/>
              <a:t>Second level</a:t>
            </a:r>
          </a:p>
          <a:p>
            <a:pPr marL="914400" lvl="2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v"/>
              <a:tabLst/>
            </a:pPr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90C3-8AB9-5741-AB56-963B3CD1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404" y="6576128"/>
            <a:ext cx="8153400" cy="17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900" b="1" i="0" kern="1200" dirty="0">
                <a:solidFill>
                  <a:schemeClr val="tx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555B-6699-E548-8DB2-BBEC234A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388" y="6576128"/>
            <a:ext cx="2743200" cy="17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5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18ADF4-AADB-6B29-91FD-EAFFF2E7F276}"/>
              </a:ext>
            </a:extLst>
          </p:cNvPr>
          <p:cNvGrpSpPr/>
          <p:nvPr userDrawn="1"/>
        </p:nvGrpSpPr>
        <p:grpSpPr>
          <a:xfrm>
            <a:off x="284404" y="0"/>
            <a:ext cx="157164" cy="495270"/>
            <a:chOff x="284404" y="0"/>
            <a:chExt cx="157164" cy="49527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EFB757-28D0-D916-8E7B-F89216072E4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86" y="0"/>
              <a:ext cx="0" cy="39495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B56BCE-1E91-C646-010E-B9AEF2AE215D}"/>
                </a:ext>
              </a:extLst>
            </p:cNvPr>
            <p:cNvSpPr/>
            <p:nvPr/>
          </p:nvSpPr>
          <p:spPr>
            <a:xfrm rot="5400000">
              <a:off x="284404" y="338106"/>
              <a:ext cx="157164" cy="157164"/>
            </a:xfrm>
            <a:prstGeom prst="ellipse">
              <a:avLst/>
            </a:prstGeom>
            <a:solidFill>
              <a:srgbClr val="17467C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rlow" panose="00000500000000000000" pitchFamily="2" charset="0"/>
              </a:endParaRP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9A164F2-6E61-E9F5-8ADF-66332E3417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0591" y="143219"/>
            <a:ext cx="589997" cy="5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81" r:id="rId3"/>
    <p:sldLayoutId id="2147483654" r:id="rId4"/>
  </p:sldLayoutIdLst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None/>
        <a:defRPr lang="en-US" sz="2400" b="1" kern="1200" dirty="0">
          <a:solidFill>
            <a:schemeClr val="accent1"/>
          </a:solidFill>
          <a:latin typeface="Barlow" panose="000005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254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858838" indent="-233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20000"/>
        <a:buFont typeface="Barlow" panose="00000500000000000000" pitchFamily="2" charset="0"/>
        <a:buChar char="»"/>
        <a:tabLst/>
        <a:defRPr lang="en-US" sz="2000" kern="1200" dirty="0" smtClean="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250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v"/>
        <a:defRPr lang="en-US" sz="1800" kern="1200" dirty="0" smtClean="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148431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4A43B76-E018-8C2E-E517-8414503DA28D}"/>
              </a:ext>
            </a:extLst>
          </p:cNvPr>
          <p:cNvSpPr/>
          <p:nvPr userDrawn="1"/>
        </p:nvSpPr>
        <p:spPr>
          <a:xfrm>
            <a:off x="0" y="0"/>
            <a:ext cx="12192000" cy="833377"/>
          </a:xfrm>
          <a:prstGeom prst="rect">
            <a:avLst/>
          </a:prstGeom>
          <a:solidFill>
            <a:srgbClr val="17467C">
              <a:alpha val="588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rlow" panose="00000500000000000000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FAEFB-B629-C841-A6DD-681D4078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0"/>
            <a:ext cx="10515600" cy="8333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22C27-D623-C94D-A880-5C35FBB2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143000"/>
            <a:ext cx="11200508" cy="5151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bullet (or delete bullet for text)</a:t>
            </a:r>
          </a:p>
          <a:p>
            <a:pPr lvl="1"/>
            <a:r>
              <a:rPr lang="en-US" dirty="0"/>
              <a:t>Second level</a:t>
            </a:r>
          </a:p>
          <a:p>
            <a:pPr marL="914400" lvl="2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v"/>
              <a:tabLst/>
            </a:pPr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90C3-8AB9-5741-AB56-963B3CD1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404" y="6576128"/>
            <a:ext cx="8153400" cy="17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900" b="1" i="0" kern="1200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algn="l"/>
            <a:r>
              <a:rPr lang="en-US" dirty="0"/>
              <a:t>© DISA Global Solutions All rights reserved. Do not share without explicit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555B-6699-E548-8DB2-BBEC234A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388" y="6576128"/>
            <a:ext cx="2743200" cy="17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50" b="1" kern="1200" smtClean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62" r:id="rId3"/>
    <p:sldLayoutId id="2147483679" r:id="rId4"/>
  </p:sldLayoutIdLst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None/>
        <a:defRPr lang="en-US" sz="2400" b="1" kern="1200" dirty="0">
          <a:solidFill>
            <a:schemeClr val="bg1"/>
          </a:solidFill>
          <a:latin typeface="Barlow" panose="000005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1pPr>
      <a:lvl2pPr marL="6254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200" kern="120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2pPr>
      <a:lvl3pPr marL="858838" indent="-233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20000"/>
        <a:buFont typeface="Barlow" panose="00000500000000000000" pitchFamily="2" charset="0"/>
        <a:buChar char="»"/>
        <a:tabLst/>
        <a:defRPr lang="en-US" sz="2000" kern="1200" dirty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3pPr>
      <a:lvl4pPr marL="1250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v"/>
        <a:defRPr lang="en-US" sz="1800" kern="1200" dirty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4pPr>
      <a:lvl5pPr marL="148431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800" kern="1200" dirty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FAEFB-B629-C841-A6DD-681D4078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0"/>
            <a:ext cx="10515600" cy="83337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22C27-D623-C94D-A880-5C35FBB2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143000"/>
            <a:ext cx="11200508" cy="5151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bullet (or delete bullet for text)</a:t>
            </a:r>
          </a:p>
          <a:p>
            <a:pPr lvl="1"/>
            <a:r>
              <a:rPr lang="en-US" dirty="0"/>
              <a:t>Second level</a:t>
            </a:r>
          </a:p>
          <a:p>
            <a:pPr marL="914400" lvl="2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v"/>
              <a:tabLst/>
            </a:pPr>
            <a:r>
              <a:rPr lang="en-US" dirty="0"/>
              <a:t>Third level</a:t>
            </a:r>
          </a:p>
          <a:p>
            <a:pPr marL="1206500" lvl="3" indent="-2413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549400" lvl="4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90C3-8AB9-5741-AB56-963B3CD1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404" y="6576128"/>
            <a:ext cx="8153400" cy="17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900" b="1" i="0" kern="1200" dirty="0">
                <a:solidFill>
                  <a:schemeClr val="tx1"/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algn="l"/>
            <a:r>
              <a:rPr lang="en-US"/>
              <a:t>© DISA Global Solutions All rights reserved. Do not share without explicit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555B-6699-E548-8DB2-BBEC234A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388" y="6576128"/>
            <a:ext cx="2743200" cy="179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US" sz="105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fld id="{45611A9E-D210-F249-BCFA-41D6A6B238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2" r:id="rId3"/>
    <p:sldLayoutId id="2147483670" r:id="rId4"/>
  </p:sldLayoutIdLst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None/>
        <a:defRPr lang="en-US" sz="2400" b="1" kern="1200" dirty="0">
          <a:solidFill>
            <a:schemeClr val="accent1"/>
          </a:solidFill>
          <a:latin typeface="Barlow" panose="000005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254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858838" indent="-233363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20000"/>
        <a:buFont typeface="Barlow" panose="00000500000000000000" pitchFamily="2" charset="0"/>
        <a:buChar char="»"/>
        <a:tabLst/>
        <a:defRPr lang="en-US" sz="2000" kern="1200" dirty="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250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v"/>
        <a:defRPr lang="en-US" sz="1800" kern="1200" dirty="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148431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FF25CAF-1DB4-6DDC-7A40-4C72E4F94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06B2599-EC44-8ADD-C429-666005A4F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AAEF-380E-C333-3BD0-5BB7CFD5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4DD8E-F9C3-8F7D-651D-5614820E5D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8816A-56A7-E699-BA31-00F8B57F8D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1F448-7FB1-EF38-22FB-A34D0FDB8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6E62A3-B268-4613-DAC1-F3383B060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9800"/>
                </a:solidFill>
                <a:ea typeface="Roboto Condensed" panose="02000000000000000000" pitchFamily="2" charset="0"/>
              </a:rPr>
              <a:t>THANKS!</a:t>
            </a:r>
          </a:p>
          <a:p>
            <a:r>
              <a:rPr lang="en-US" sz="4400" dirty="0">
                <a:ea typeface="Roboto Condensed" panose="02000000000000000000" pitchFamily="2" charset="0"/>
              </a:rPr>
              <a:t>Any questions?</a:t>
            </a:r>
          </a:p>
          <a:p>
            <a:r>
              <a:rPr lang="en-US" dirty="0">
                <a:ea typeface="Roboto Condensed" panose="02000000000000000000" pitchFamily="2" charset="0"/>
              </a:rPr>
              <a:t>You can find me at</a:t>
            </a:r>
          </a:p>
          <a:p>
            <a:r>
              <a:rPr lang="en-US" dirty="0">
                <a:ea typeface="Roboto Condensed" panose="02000000000000000000" pitchFamily="2" charset="0"/>
              </a:rPr>
              <a:t>@username </a:t>
            </a:r>
          </a:p>
          <a:p>
            <a:r>
              <a:rPr lang="en-US" dirty="0">
                <a:ea typeface="Roboto Condensed" panose="02000000000000000000" pitchFamily="2" charset="0"/>
              </a:rPr>
              <a:t>user@mail.me</a:t>
            </a:r>
            <a:endParaRPr lang="en-US" b="1" dirty="0"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4E7A07-FB5D-5BC9-797C-E3484A0FE5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1ED74E-3263-E2D7-718A-96AA12D0A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9800"/>
                </a:solidFill>
                <a:ea typeface="Roboto Condensed" panose="02000000000000000000" pitchFamily="2" charset="0"/>
              </a:rPr>
              <a:t>HELLO!</a:t>
            </a:r>
            <a:endParaRPr lang="en-US" sz="8800" b="1" i="1" dirty="0">
              <a:solidFill>
                <a:srgbClr val="17467C"/>
              </a:solidFill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b="1" i="1" dirty="0">
                <a:solidFill>
                  <a:srgbClr val="17467C"/>
                </a:solidFill>
                <a:ea typeface="Roboto Condensed" panose="02000000000000000000" pitchFamily="2" charset="0"/>
              </a:rPr>
              <a:t>I am John Doe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ea typeface="Roboto Condensed" panose="02000000000000000000" pitchFamily="2" charset="0"/>
              </a:rPr>
              <a:t>I am here because I love to give presentations.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ea typeface="Roboto Condensed" panose="02000000000000000000" pitchFamily="2" charset="0"/>
              </a:rPr>
              <a:t>You can find me at @username</a:t>
            </a:r>
          </a:p>
        </p:txBody>
      </p:sp>
    </p:spTree>
    <p:extLst>
      <p:ext uri="{BB962C8B-B14F-4D97-AF65-F5344CB8AC3E}">
        <p14:creationId xmlns:p14="http://schemas.microsoft.com/office/powerpoint/2010/main" val="69923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D9786-A7AC-95EA-5288-BA5681764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BDB03C8-CBB3-4424-E4FA-0923899C6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A71D77-570F-8705-10B7-C3A2DAA30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C962D7B-BEB7-1AC7-F74C-E91A7D06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DBB479-1638-03EA-49BF-642ADC06B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5773B3-F52B-BA61-316E-BD7CC29D7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5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4E22E3-8935-E1BB-32CE-D7F94EDCDF9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C07F1A-B576-A30D-A168-31DA6132F71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B2CAD-383C-D6B5-D851-ACCB090FB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C42928-7E21-01EF-B48D-1E01DB7C39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1167E-D185-FABC-03CF-255E56C6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83742B-A80C-4998-3EFB-9EB2074B7B7C}"/>
              </a:ext>
            </a:extLst>
          </p:cNvPr>
          <p:cNvSpPr/>
          <p:nvPr/>
        </p:nvSpPr>
        <p:spPr>
          <a:xfrm>
            <a:off x="0" y="-21737"/>
            <a:ext cx="12192000" cy="833377"/>
          </a:xfrm>
          <a:prstGeom prst="rect">
            <a:avLst/>
          </a:prstGeom>
          <a:solidFill>
            <a:srgbClr val="17467C">
              <a:alpha val="588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rlow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49AE0-F299-C6CD-DAD2-451BE6F5819F}"/>
              </a:ext>
            </a:extLst>
          </p:cNvPr>
          <p:cNvSpPr txBox="1"/>
          <p:nvPr/>
        </p:nvSpPr>
        <p:spPr>
          <a:xfrm>
            <a:off x="0" y="6627168"/>
            <a:ext cx="4269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latin typeface="Barlow" panose="00000500000000000000" pitchFamily="2" charset="0"/>
                <a:ea typeface="Roboto Condensed" panose="02000000000000000000" pitchFamily="2" charset="0"/>
              </a:rPr>
              <a:t>© DISA Global Solutions All rights reserved. Do not share without explicit permission.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19F934B-3300-F0DF-BE04-A86BD9B30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0591" y="143219"/>
            <a:ext cx="589997" cy="5034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214A82-EED6-4BD0-6E1B-57B9055713D0}"/>
              </a:ext>
            </a:extLst>
          </p:cNvPr>
          <p:cNvGrpSpPr/>
          <p:nvPr/>
        </p:nvGrpSpPr>
        <p:grpSpPr>
          <a:xfrm>
            <a:off x="284404" y="0"/>
            <a:ext cx="157164" cy="473533"/>
            <a:chOff x="284404" y="0"/>
            <a:chExt cx="157164" cy="47353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9C6ADD-1B6E-AC3F-0E86-85712955F37D}"/>
                </a:ext>
              </a:extLst>
            </p:cNvPr>
            <p:cNvCxnSpPr>
              <a:cxnSpLocks/>
            </p:cNvCxnSpPr>
            <p:nvPr/>
          </p:nvCxnSpPr>
          <p:spPr>
            <a:xfrm>
              <a:off x="362986" y="0"/>
              <a:ext cx="0" cy="394952"/>
            </a:xfrm>
            <a:prstGeom prst="line">
              <a:avLst/>
            </a:prstGeom>
            <a:ln w="19050">
              <a:solidFill>
                <a:srgbClr val="F38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BF64AE-C36B-09BB-6330-B27680D05D70}"/>
                </a:ext>
              </a:extLst>
            </p:cNvPr>
            <p:cNvSpPr/>
            <p:nvPr/>
          </p:nvSpPr>
          <p:spPr>
            <a:xfrm rot="5400000">
              <a:off x="284404" y="316369"/>
              <a:ext cx="157164" cy="157164"/>
            </a:xfrm>
            <a:prstGeom prst="ellipse">
              <a:avLst/>
            </a:prstGeom>
            <a:solidFill>
              <a:srgbClr val="17467C"/>
            </a:solidFill>
            <a:ln w="19050">
              <a:solidFill>
                <a:srgbClr val="F38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arlow" panose="00000500000000000000" pitchFamily="2" charset="0"/>
              </a:endParaRPr>
            </a:p>
          </p:txBody>
        </p: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7D251968-FF03-B6D4-D725-5329511F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1059FC-5492-9ADA-B436-2904CA0A3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ea typeface="Roboto Condensed" panose="02000000000000000000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FCD0F5-3127-3991-105F-EA085969E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Google Shape;216;p13">
            <a:extLst>
              <a:ext uri="{FF2B5EF4-FFF2-40B4-BE49-F238E27FC236}">
                <a16:creationId xmlns:a16="http://schemas.microsoft.com/office/drawing/2014/main" id="{933A0BB9-5982-E830-7B28-1CEC77C39B3E}"/>
              </a:ext>
            </a:extLst>
          </p:cNvPr>
          <p:cNvSpPr txBox="1">
            <a:spLocks/>
          </p:cNvSpPr>
          <p:nvPr/>
        </p:nvSpPr>
        <p:spPr>
          <a:xfrm>
            <a:off x="10498412" y="6497918"/>
            <a:ext cx="1487400" cy="2629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b="1" smtClean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pPr/>
              <a:t>6</a:t>
            </a:fld>
            <a:endParaRPr lang="en" b="1" dirty="0">
              <a:solidFill>
                <a:schemeClr val="bg1"/>
              </a:solidFill>
              <a:latin typeface="Barlow" panose="000005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299FE53-9FD3-7462-A0DA-1FC2B8C5D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7BCE-E561-3DCE-F575-EB8D9C0D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830F0-62E1-327A-55EB-F4A07A52D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8" y="1689100"/>
            <a:ext cx="4414522" cy="46051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F0843-EE56-0B20-8B25-0AF148120C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8D05EF-9382-5EDF-D34E-F15DAC985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804105"/>
              </p:ext>
            </p:extLst>
          </p:nvPr>
        </p:nvGraphicFramePr>
        <p:xfrm>
          <a:off x="5346700" y="1689100"/>
          <a:ext cx="6494462" cy="460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85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DE1-32FD-D39F-85E2-E6879A21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C8436-35A9-795F-DF42-47F6A957C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D759AD-4418-4BCE-F605-39731D5A8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42086"/>
              </p:ext>
            </p:extLst>
          </p:nvPr>
        </p:nvGraphicFramePr>
        <p:xfrm>
          <a:off x="1037589" y="2058646"/>
          <a:ext cx="10116822" cy="413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622">
                  <a:extLst>
                    <a:ext uri="{9D8B030D-6E8A-4147-A177-3AD203B41FA5}">
                      <a16:colId xmlns:a16="http://schemas.microsoft.com/office/drawing/2014/main" val="3556304745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778509703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600395411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48904246"/>
                    </a:ext>
                  </a:extLst>
                </a:gridCol>
              </a:tblGrid>
              <a:tr h="53328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Email Sequence Success Rates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08688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Reply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1,000 Contacts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13825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#1 Opener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45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8161012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#2 Follow-up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62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3547607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#3 Follow-up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54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9031333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#4 Auto 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24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3227631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#5 Follow-up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29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5715180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#6 Follow-up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17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009911"/>
                  </a:ext>
                </a:extLst>
              </a:tr>
              <a:tr h="375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#7 Break-up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31 Replies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0800264"/>
                  </a:ext>
                </a:extLst>
              </a:tr>
              <a:tr h="600738">
                <a:tc gridSpan="2">
                  <a:txBody>
                    <a:bodyPr/>
                    <a:lstStyle/>
                    <a:p>
                      <a:r>
                        <a:rPr lang="en-US" sz="1400" b="1" i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Total Reply Rate Across All 7 Emails </a:t>
                      </a:r>
                    </a:p>
                    <a:p>
                      <a:r>
                        <a:rPr lang="en-US" sz="1200" b="0" i="1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(Excludes Phone Successes)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Barlow" panose="00000500000000000000" pitchFamily="2" charset="0"/>
                          <a:ea typeface="Roboto Condensed" panose="02000000000000000000" pitchFamily="2" charset="0"/>
                        </a:rPr>
                        <a:t>26%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Barlow" panose="000005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262 Replies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4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92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BE084C-D7BC-4EF6-3398-2C7C7038E398}"/>
              </a:ext>
            </a:extLst>
          </p:cNvPr>
          <p:cNvSpPr/>
          <p:nvPr/>
        </p:nvSpPr>
        <p:spPr>
          <a:xfrm>
            <a:off x="0" y="4653023"/>
            <a:ext cx="12192000" cy="2204977"/>
          </a:xfrm>
          <a:prstGeom prst="rect">
            <a:avLst/>
          </a:prstGeom>
          <a:solidFill>
            <a:srgbClr val="17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rlow" panose="000005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1D7D08-7309-B688-AEC3-1B6D40D2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38" r="3938"/>
          <a:stretch>
            <a:fillRect/>
          </a:stretch>
        </p:blipFill>
        <p:spPr>
          <a:xfrm>
            <a:off x="258989" y="2053739"/>
            <a:ext cx="4455886" cy="2720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DEA9F-D1DD-799F-6B25-6D2EC424A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847281"/>
            <a:ext cx="1016000" cy="2148558"/>
          </a:xfrm>
          <a:prstGeom prst="roundRect">
            <a:avLst>
              <a:gd name="adj" fmla="val 107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5C66E2D-5C72-8F0C-FF43-D45EB41C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Google Shape;471;p30">
            <a:extLst>
              <a:ext uri="{FF2B5EF4-FFF2-40B4-BE49-F238E27FC236}">
                <a16:creationId xmlns:a16="http://schemas.microsoft.com/office/drawing/2014/main" id="{C48B3AD6-9EE4-92BE-2142-5B411DC6E01F}"/>
              </a:ext>
            </a:extLst>
          </p:cNvPr>
          <p:cNvSpPr txBox="1">
            <a:spLocks/>
          </p:cNvSpPr>
          <p:nvPr/>
        </p:nvSpPr>
        <p:spPr>
          <a:xfrm>
            <a:off x="6134100" y="1836964"/>
            <a:ext cx="5579480" cy="25796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t>TITLE PROJECT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>
                <a:latin typeface="Barlow" panose="00000500000000000000" pitchFamily="2" charset="0"/>
                <a:ea typeface="Roboto Condensed" panose="02000000000000000000" pitchFamily="2" charset="0"/>
              </a:rPr>
              <a:t>Show and explain your projects using this templates. Is the color of gold, butter and ripe lemons. In the spectrum of visible light, yellow is found between green and orange.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610D5-1B12-E9CA-524F-83718B17BE90}"/>
              </a:ext>
            </a:extLst>
          </p:cNvPr>
          <p:cNvSpPr txBox="1"/>
          <p:nvPr/>
        </p:nvSpPr>
        <p:spPr>
          <a:xfrm>
            <a:off x="6134100" y="5280833"/>
            <a:ext cx="5579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CC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t>Additional text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74EFF-2276-32A1-5427-B8CA0DF16648}"/>
              </a:ext>
            </a:extLst>
          </p:cNvPr>
          <p:cNvSpPr txBox="1"/>
          <p:nvPr/>
        </p:nvSpPr>
        <p:spPr>
          <a:xfrm>
            <a:off x="0" y="6627168"/>
            <a:ext cx="4269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Barlow" panose="00000500000000000000" pitchFamily="2" charset="0"/>
                <a:ea typeface="Roboto Condensed" panose="02000000000000000000" pitchFamily="2" charset="0"/>
              </a:rPr>
              <a:t>© DISA Global Solutions All rights reserved. Do not share without explicit permission.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CCA84A-6D7C-B849-5E20-EA9395727F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07" t="16639" r="14284" b="8482"/>
          <a:stretch>
            <a:fillRect/>
          </a:stretch>
        </p:blipFill>
        <p:spPr>
          <a:xfrm>
            <a:off x="-558800" y="1836963"/>
            <a:ext cx="6108700" cy="42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7510"/>
      </p:ext>
    </p:extLst>
  </p:cSld>
  <p:clrMapOvr>
    <a:masterClrMapping/>
  </p:clrMapOvr>
</p:sld>
</file>

<file path=ppt/theme/theme1.xml><?xml version="1.0" encoding="utf-8"?>
<a:theme xmlns:a="http://schemas.openxmlformats.org/drawingml/2006/main" name="DISA Master WhiteBG">
  <a:themeElements>
    <a:clrScheme name="DISA Company Colors">
      <a:dk1>
        <a:srgbClr val="0C0C0C"/>
      </a:dk1>
      <a:lt1>
        <a:srgbClr val="FFFFFF"/>
      </a:lt1>
      <a:dk2>
        <a:srgbClr val="091E35"/>
      </a:dk2>
      <a:lt2>
        <a:srgbClr val="C1D9F4"/>
      </a:lt2>
      <a:accent1>
        <a:srgbClr val="16477C"/>
      </a:accent1>
      <a:accent2>
        <a:srgbClr val="F26922"/>
      </a:accent2>
      <a:accent3>
        <a:srgbClr val="197E88"/>
      </a:accent3>
      <a:accent4>
        <a:srgbClr val="999999"/>
      </a:accent4>
      <a:accent5>
        <a:srgbClr val="4687B3"/>
      </a:accent5>
      <a:accent6>
        <a:srgbClr val="FFFFCC"/>
      </a:accent6>
      <a:hlink>
        <a:srgbClr val="16477C"/>
      </a:hlink>
      <a:folHlink>
        <a:srgbClr val="197E88"/>
      </a:folHlink>
    </a:clrScheme>
    <a:fontScheme name="DISA Font">
      <a:majorFont>
        <a:latin typeface="Barlow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A Master BlueBG">
  <a:themeElements>
    <a:clrScheme name="DISA Company Colors">
      <a:dk1>
        <a:srgbClr val="0C0C0C"/>
      </a:dk1>
      <a:lt1>
        <a:srgbClr val="FFFFFF"/>
      </a:lt1>
      <a:dk2>
        <a:srgbClr val="10345C"/>
      </a:dk2>
      <a:lt2>
        <a:srgbClr val="C1D9F4"/>
      </a:lt2>
      <a:accent1>
        <a:srgbClr val="16477C"/>
      </a:accent1>
      <a:accent2>
        <a:srgbClr val="F26922"/>
      </a:accent2>
      <a:accent3>
        <a:srgbClr val="197E88"/>
      </a:accent3>
      <a:accent4>
        <a:srgbClr val="6D6F71"/>
      </a:accent4>
      <a:accent5>
        <a:srgbClr val="10345C"/>
      </a:accent5>
      <a:accent6>
        <a:srgbClr val="FFFFCC"/>
      </a:accent6>
      <a:hlink>
        <a:srgbClr val="16477C"/>
      </a:hlink>
      <a:folHlink>
        <a:srgbClr val="197E88"/>
      </a:folHlink>
    </a:clrScheme>
    <a:fontScheme name="DISA Font">
      <a:majorFont>
        <a:latin typeface="Barlow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A Master WhiteBG No Header">
  <a:themeElements>
    <a:clrScheme name="DISA Company Colors">
      <a:dk1>
        <a:srgbClr val="0C0C0C"/>
      </a:dk1>
      <a:lt1>
        <a:srgbClr val="FFFFFF"/>
      </a:lt1>
      <a:dk2>
        <a:srgbClr val="10345C"/>
      </a:dk2>
      <a:lt2>
        <a:srgbClr val="C1D9F4"/>
      </a:lt2>
      <a:accent1>
        <a:srgbClr val="16477C"/>
      </a:accent1>
      <a:accent2>
        <a:srgbClr val="F26922"/>
      </a:accent2>
      <a:accent3>
        <a:srgbClr val="197E88"/>
      </a:accent3>
      <a:accent4>
        <a:srgbClr val="6D6F71"/>
      </a:accent4>
      <a:accent5>
        <a:srgbClr val="10345C"/>
      </a:accent5>
      <a:accent6>
        <a:srgbClr val="FADCB4"/>
      </a:accent6>
      <a:hlink>
        <a:srgbClr val="16477C"/>
      </a:hlink>
      <a:folHlink>
        <a:srgbClr val="197E88"/>
      </a:folHlink>
    </a:clrScheme>
    <a:fontScheme name="DISA Font">
      <a:majorFont>
        <a:latin typeface="Barlow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7759</TotalTime>
  <Words>205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Barlow</vt:lpstr>
      <vt:lpstr>Roboto Condensed</vt:lpstr>
      <vt:lpstr>Aptos</vt:lpstr>
      <vt:lpstr>Wingdings</vt:lpstr>
      <vt:lpstr>DISA Master WhiteBG</vt:lpstr>
      <vt:lpstr>DISA Master BlueBG</vt:lpstr>
      <vt:lpstr>DISA Master WhiteBG No 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Kelly, Amaury</dc:creator>
  <cp:lastModifiedBy>Hafner, Thomas</cp:lastModifiedBy>
  <cp:revision>43</cp:revision>
  <dcterms:created xsi:type="dcterms:W3CDTF">2018-09-06T13:56:19Z</dcterms:created>
  <dcterms:modified xsi:type="dcterms:W3CDTF">2025-12-03T19:24:22Z</dcterms:modified>
</cp:coreProperties>
</file>