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86" r:id="rId1"/>
    <p:sldMasterId id="2147483706" r:id="rId2"/>
    <p:sldMasterId id="2147483712" r:id="rId3"/>
    <p:sldMasterId id="2147483724" r:id="rId4"/>
  </p:sldMasterIdLst>
  <p:notesMasterIdLst>
    <p:notesMasterId r:id="rId12"/>
  </p:notesMasterIdLst>
  <p:handoutMasterIdLst>
    <p:handoutMasterId r:id="rId13"/>
  </p:handoutMasterIdLst>
  <p:sldIdLst>
    <p:sldId id="446" r:id="rId5"/>
    <p:sldId id="453" r:id="rId6"/>
    <p:sldId id="454" r:id="rId7"/>
    <p:sldId id="452" r:id="rId8"/>
    <p:sldId id="451" r:id="rId9"/>
    <p:sldId id="450" r:id="rId10"/>
    <p:sldId id="449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672" userDrawn="1">
          <p15:clr>
            <a:srgbClr val="A4A3A4"/>
          </p15:clr>
        </p15:guide>
        <p15:guide id="2" pos="288" userDrawn="1">
          <p15:clr>
            <a:srgbClr val="F26B43"/>
          </p15:clr>
        </p15:guide>
        <p15:guide id="3" orient="horz" pos="4056" userDrawn="1">
          <p15:clr>
            <a:srgbClr val="F26B43"/>
          </p15:clr>
        </p15:guide>
        <p15:guide id="4" orient="horz" pos="1488" userDrawn="1">
          <p15:clr>
            <a:srgbClr val="A4A3A4"/>
          </p15:clr>
        </p15:guide>
        <p15:guide id="5" pos="3816" userDrawn="1">
          <p15:clr>
            <a:srgbClr val="A4A3A4"/>
          </p15:clr>
        </p15:guide>
        <p15:guide id="6" pos="7416" userDrawn="1">
          <p15:clr>
            <a:srgbClr val="F26B43"/>
          </p15:clr>
        </p15:guide>
        <p15:guide id="7" orient="horz" pos="312" userDrawn="1">
          <p15:clr>
            <a:srgbClr val="F26B43"/>
          </p15:clr>
        </p15:guide>
        <p15:guide id="8" orient="horz" pos="2160" userDrawn="1">
          <p15:clr>
            <a:srgbClr val="A4A3A4"/>
          </p15:clr>
        </p15:guide>
        <p15:guide id="9" orient="horz" pos="230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C5896"/>
    <a:srgbClr val="7C6560"/>
    <a:srgbClr val="29282D"/>
    <a:srgbClr val="E288B6"/>
    <a:srgbClr val="D75078"/>
    <a:srgbClr val="B38F6A"/>
    <a:srgbClr val="6667AB"/>
    <a:srgbClr val="BBBBBB"/>
    <a:srgbClr val="B9B9B9"/>
    <a:srgbClr val="85A0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5854"/>
    <p:restoredTop sz="94621"/>
  </p:normalViewPr>
  <p:slideViewPr>
    <p:cSldViewPr snapToGrid="0">
      <p:cViewPr varScale="1">
        <p:scale>
          <a:sx n="119" d="100"/>
          <a:sy n="119" d="100"/>
        </p:scale>
        <p:origin x="1496" y="192"/>
      </p:cViewPr>
      <p:guideLst>
        <p:guide orient="horz" pos="3672"/>
        <p:guide pos="288"/>
        <p:guide orient="horz" pos="4056"/>
        <p:guide orient="horz" pos="1488"/>
        <p:guide pos="3816"/>
        <p:guide pos="7416"/>
        <p:guide orient="horz" pos="312"/>
        <p:guide orient="horz" pos="2160"/>
        <p:guide orient="horz" pos="230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2640" y="-6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18" Type="http://schemas.microsoft.com/office/2018/10/relationships/authors" Target="author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B3440B4-626E-4F3C-BAEA-93BE989AF48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53A5570-8E4E-4AA9-B246-5A27A383B99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4A69E4-EFBB-4687-8058-A94EE1B5781B}" type="datetimeFigureOut">
              <a:rPr lang="en-US" smtClean="0"/>
              <a:t>9/13/23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0D364A-9468-466A-ACCD-ABB3762BE8B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9EF394-4AD6-48D1-9C4C-1B3D44BBF58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004FE7-BA7C-4FF4-9756-C6A1F2BCA3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77173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E546B2-EB9C-4E9C-8793-C25F32D58B9A}" type="datetimeFigureOut">
              <a:rPr lang="en-US" smtClean="0"/>
              <a:t>9/13/23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83F1C3-4FA3-4491-97F4-43CA9C8BDF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6346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83F1C3-4FA3-4491-97F4-43CA9C8BDFDF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19560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F9C7667-EADA-40AC-B931-4642E0A9A4D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379CA9-81D6-424A-8046-4B56E1D25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17136"/>
            <a:ext cx="6581554" cy="1371600"/>
          </a:xfrm>
        </p:spPr>
        <p:txBody>
          <a:bodyPr>
            <a:normAutofit/>
          </a:bodyPr>
          <a:lstStyle>
            <a:lvl1pPr>
              <a:lnSpc>
                <a:spcPts val="4600"/>
              </a:lnSpc>
              <a:defRPr sz="360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50242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F9C7667-EADA-40AC-B931-4642E0A9A4D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379CA9-81D6-424A-8046-4B56E1D25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A60302F-65DB-4E93-B6C3-49E64C44FB5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429000" y="2240280"/>
            <a:ext cx="4645152" cy="419709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C1CB8E8-F58A-4B26-B8AA-8977FC608E8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0936" y="4498848"/>
            <a:ext cx="2121408" cy="621792"/>
          </a:xfrm>
          <a:prstGeom prst="rect">
            <a:avLst/>
          </a:prstGeom>
        </p:spPr>
        <p:txBody>
          <a:bodyPr lIns="0"/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sz="1200" b="1"/>
            </a:lvl1pPr>
            <a:lvl2pPr marL="457200" indent="0">
              <a:lnSpc>
                <a:spcPts val="1800"/>
              </a:lnSpc>
              <a:spcBef>
                <a:spcPts val="0"/>
              </a:spcBef>
              <a:buNone/>
              <a:defRPr sz="1200" b="1"/>
            </a:lvl2pPr>
            <a:lvl3pPr marL="914400" indent="0">
              <a:lnSpc>
                <a:spcPts val="1800"/>
              </a:lnSpc>
              <a:spcBef>
                <a:spcPts val="0"/>
              </a:spcBef>
              <a:buNone/>
              <a:defRPr sz="1200" b="1"/>
            </a:lvl3pPr>
            <a:lvl4pPr marL="1371600" indent="0">
              <a:lnSpc>
                <a:spcPts val="1800"/>
              </a:lnSpc>
              <a:spcBef>
                <a:spcPts val="0"/>
              </a:spcBef>
              <a:buNone/>
              <a:defRPr sz="1200" b="1"/>
            </a:lvl4pPr>
            <a:lvl5pPr marL="1828800" indent="0">
              <a:lnSpc>
                <a:spcPts val="1800"/>
              </a:lnSpc>
              <a:spcBef>
                <a:spcPts val="0"/>
              </a:spcBef>
              <a:buNone/>
              <a:defRPr sz="1200" b="1"/>
            </a:lvl5pPr>
          </a:lstStyle>
          <a:p>
            <a:pPr lvl="0"/>
            <a:r>
              <a:rPr lang="en-US"/>
              <a:t>Click to text</a:t>
            </a:r>
          </a:p>
        </p:txBody>
      </p:sp>
    </p:spTree>
    <p:extLst>
      <p:ext uri="{BB962C8B-B14F-4D97-AF65-F5344CB8AC3E}">
        <p14:creationId xmlns:p14="http://schemas.microsoft.com/office/powerpoint/2010/main" val="1980593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lette Balance act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379CA9-81D6-424A-8046-4B56E1D250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99" y="2569464"/>
            <a:ext cx="3619501" cy="1179576"/>
          </a:xfrm>
        </p:spPr>
        <p:txBody>
          <a:bodyPr anchor="b" anchorCtr="0">
            <a:normAutofit/>
          </a:bodyPr>
          <a:lstStyle>
            <a:lvl1pPr>
              <a:lnSpc>
                <a:spcPts val="4000"/>
              </a:lnSpc>
              <a:defRPr sz="3200" cap="all" baseline="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2F51F73-5064-47F8-83FD-440E0ED195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279392" y="1463040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18" name="Picture Placeholder 8">
            <a:extLst>
              <a:ext uri="{FF2B5EF4-FFF2-40B4-BE49-F238E27FC236}">
                <a16:creationId xmlns:a16="http://schemas.microsoft.com/office/drawing/2014/main" id="{06FF689A-8221-42E8-96D4-ED4D3AD501F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27064" y="1463040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19" name="Picture Placeholder 8">
            <a:extLst>
              <a:ext uri="{FF2B5EF4-FFF2-40B4-BE49-F238E27FC236}">
                <a16:creationId xmlns:a16="http://schemas.microsoft.com/office/drawing/2014/main" id="{96424DB2-4D46-493F-A5B8-8901EDA394F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74736" y="1463040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0" name="Picture Placeholder 8">
            <a:extLst>
              <a:ext uri="{FF2B5EF4-FFF2-40B4-BE49-F238E27FC236}">
                <a16:creationId xmlns:a16="http://schemas.microsoft.com/office/drawing/2014/main" id="{0AF2B6E1-5738-41B1-8C15-EA671549014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0122408" y="1463040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1" name="Picture Placeholder 8">
            <a:extLst>
              <a:ext uri="{FF2B5EF4-FFF2-40B4-BE49-F238E27FC236}">
                <a16:creationId xmlns:a16="http://schemas.microsoft.com/office/drawing/2014/main" id="{6C8D73EB-347C-4E13-94C8-FA8FADE4655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279392" y="4087368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9DFA5C56-9B47-4F87-8E12-30A936274F1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227064" y="4087368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3" name="Picture Placeholder 8">
            <a:extLst>
              <a:ext uri="{FF2B5EF4-FFF2-40B4-BE49-F238E27FC236}">
                <a16:creationId xmlns:a16="http://schemas.microsoft.com/office/drawing/2014/main" id="{1E3B5888-98ED-48E4-8AA8-5BAB43F8516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174736" y="4087368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4" name="Picture Placeholder 8">
            <a:extLst>
              <a:ext uri="{FF2B5EF4-FFF2-40B4-BE49-F238E27FC236}">
                <a16:creationId xmlns:a16="http://schemas.microsoft.com/office/drawing/2014/main" id="{569C9EE3-34D1-4DE0-B06C-2F6212F7C32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0122408" y="4087368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19032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mersive palette Balancing Ac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0869985-B973-4011-9FA2-83D7EBB2EA53}"/>
              </a:ext>
            </a:extLst>
          </p:cNvPr>
          <p:cNvSpPr/>
          <p:nvPr userDrawn="1"/>
        </p:nvSpPr>
        <p:spPr>
          <a:xfrm>
            <a:off x="0" y="2400300"/>
            <a:ext cx="4267200" cy="4457700"/>
          </a:xfrm>
          <a:prstGeom prst="rect">
            <a:avLst/>
          </a:prstGeom>
          <a:solidFill>
            <a:srgbClr val="D293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379CA9-81D6-424A-8046-4B56E1D25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1399032"/>
            <a:ext cx="3619501" cy="877824"/>
          </a:xfrm>
        </p:spPr>
        <p:txBody>
          <a:bodyPr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A60302F-65DB-4E93-B6C3-49E64C44FB5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2779776"/>
            <a:ext cx="3465576" cy="325526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3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A66F217-0E52-4AD8-82BA-AB332C59638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54500" y="0"/>
            <a:ext cx="74803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75D44F0-DADD-4DCC-82EC-FDB3E9878AA9}"/>
              </a:ext>
            </a:extLst>
          </p:cNvPr>
          <p:cNvSpPr/>
          <p:nvPr userDrawn="1"/>
        </p:nvSpPr>
        <p:spPr>
          <a:xfrm>
            <a:off x="11734800" y="4445000"/>
            <a:ext cx="457200" cy="2413000"/>
          </a:xfrm>
          <a:prstGeom prst="rect">
            <a:avLst/>
          </a:prstGeom>
          <a:solidFill>
            <a:srgbClr val="884C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8CFE2C9-8B6E-4DDA-A5EA-04581F7629F0}"/>
              </a:ext>
            </a:extLst>
          </p:cNvPr>
          <p:cNvSpPr/>
          <p:nvPr userDrawn="1"/>
        </p:nvSpPr>
        <p:spPr>
          <a:xfrm>
            <a:off x="11734800" y="0"/>
            <a:ext cx="457200" cy="4462272"/>
          </a:xfrm>
          <a:prstGeom prst="rect">
            <a:avLst/>
          </a:prstGeom>
          <a:solidFill>
            <a:srgbClr val="86A2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18234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tru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 hidden="1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US" sz="1800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96FEDCD9-19A7-423B-ABE0-DDD032DE88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914400"/>
            <a:ext cx="7467601" cy="1572768"/>
          </a:xfrm>
        </p:spPr>
        <p:txBody>
          <a:bodyPr/>
          <a:lstStyle>
            <a:lvl1pPr>
              <a:lnSpc>
                <a:spcPts val="4600"/>
              </a:lnSpc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EBD7372B-17B4-4062-8BFA-745581B273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2540000"/>
            <a:ext cx="6591300" cy="3403600"/>
          </a:xfrm>
          <a:prstGeom prst="rect">
            <a:avLst/>
          </a:prstGeom>
        </p:spPr>
        <p:txBody>
          <a:bodyPr/>
          <a:lstStyle>
            <a:lvl1pPr marL="342900" indent="-342900">
              <a:lnSpc>
                <a:spcPts val="3000"/>
              </a:lnSpc>
              <a:spcBef>
                <a:spcPts val="0"/>
              </a:spcBef>
              <a:buFont typeface="+mj-lt"/>
              <a:buAutoNum type="arabicPeriod"/>
              <a:defRPr sz="1800"/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09A28F9-9D68-48A2-A1AD-C1C318C0EC8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15300" y="1384300"/>
            <a:ext cx="3410712" cy="4572000"/>
          </a:xfrm>
          <a:prstGeom prst="roundRect">
            <a:avLst>
              <a:gd name="adj" fmla="val 2543"/>
            </a:avLst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8365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32" userDrawn="1">
          <p15:clr>
            <a:srgbClr val="FBAE40"/>
          </p15:clr>
        </p15:guide>
        <p15:guide id="2" pos="336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lette Wellspring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379CA9-81D6-424A-8046-4B56E1D250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99" y="2569464"/>
            <a:ext cx="3619501" cy="1179576"/>
          </a:xfrm>
        </p:spPr>
        <p:txBody>
          <a:bodyPr anchor="b" anchorCtr="0">
            <a:normAutofit/>
          </a:bodyPr>
          <a:lstStyle>
            <a:lvl1pPr>
              <a:lnSpc>
                <a:spcPts val="4000"/>
              </a:lnSpc>
              <a:defRPr sz="32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2F51F73-5064-47F8-83FD-440E0ED195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279392" y="1463040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18" name="Picture Placeholder 8">
            <a:extLst>
              <a:ext uri="{FF2B5EF4-FFF2-40B4-BE49-F238E27FC236}">
                <a16:creationId xmlns:a16="http://schemas.microsoft.com/office/drawing/2014/main" id="{06FF689A-8221-42E8-96D4-ED4D3AD501F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27064" y="1463040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19" name="Picture Placeholder 8">
            <a:extLst>
              <a:ext uri="{FF2B5EF4-FFF2-40B4-BE49-F238E27FC236}">
                <a16:creationId xmlns:a16="http://schemas.microsoft.com/office/drawing/2014/main" id="{96424DB2-4D46-493F-A5B8-8901EDA394F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74736" y="1463040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0" name="Picture Placeholder 8">
            <a:extLst>
              <a:ext uri="{FF2B5EF4-FFF2-40B4-BE49-F238E27FC236}">
                <a16:creationId xmlns:a16="http://schemas.microsoft.com/office/drawing/2014/main" id="{0AF2B6E1-5738-41B1-8C15-EA671549014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0122408" y="1463040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1" name="Picture Placeholder 8">
            <a:extLst>
              <a:ext uri="{FF2B5EF4-FFF2-40B4-BE49-F238E27FC236}">
                <a16:creationId xmlns:a16="http://schemas.microsoft.com/office/drawing/2014/main" id="{6C8D73EB-347C-4E13-94C8-FA8FADE4655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279392" y="4087368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9DFA5C56-9B47-4F87-8E12-30A936274F1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227064" y="4087368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3" name="Picture Placeholder 8">
            <a:extLst>
              <a:ext uri="{FF2B5EF4-FFF2-40B4-BE49-F238E27FC236}">
                <a16:creationId xmlns:a16="http://schemas.microsoft.com/office/drawing/2014/main" id="{1E3B5888-98ED-48E4-8AA8-5BAB43F8516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174736" y="4087368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4" name="Picture Placeholder 8">
            <a:extLst>
              <a:ext uri="{FF2B5EF4-FFF2-40B4-BE49-F238E27FC236}">
                <a16:creationId xmlns:a16="http://schemas.microsoft.com/office/drawing/2014/main" id="{569C9EE3-34D1-4DE0-B06C-2F6212F7C32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0122408" y="4087368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5942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mersive palette Wellspring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186ECD6-DF3C-4CA6-9A77-ED32AC37F81F}"/>
              </a:ext>
            </a:extLst>
          </p:cNvPr>
          <p:cNvSpPr/>
          <p:nvPr userDrawn="1"/>
        </p:nvSpPr>
        <p:spPr>
          <a:xfrm>
            <a:off x="0" y="0"/>
            <a:ext cx="2445488" cy="457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D3F081E-4462-4B33-A41E-0432A3B439D9}"/>
              </a:ext>
            </a:extLst>
          </p:cNvPr>
          <p:cNvSpPr/>
          <p:nvPr userDrawn="1"/>
        </p:nvSpPr>
        <p:spPr>
          <a:xfrm rot="5400000">
            <a:off x="10740656" y="5406656"/>
            <a:ext cx="2445488" cy="457200"/>
          </a:xfrm>
          <a:prstGeom prst="rect">
            <a:avLst/>
          </a:prstGeom>
          <a:solidFill>
            <a:srgbClr val="8A58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05FA2D1-6BF4-4194-B815-8C66D013FD27}"/>
              </a:ext>
            </a:extLst>
          </p:cNvPr>
          <p:cNvSpPr/>
          <p:nvPr userDrawn="1"/>
        </p:nvSpPr>
        <p:spPr>
          <a:xfrm>
            <a:off x="7982712" y="495300"/>
            <a:ext cx="3753612" cy="5943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C88F0DF-BC0B-473C-82DC-7FC46D38FAC1}"/>
              </a:ext>
            </a:extLst>
          </p:cNvPr>
          <p:cNvSpPr/>
          <p:nvPr userDrawn="1"/>
        </p:nvSpPr>
        <p:spPr>
          <a:xfrm>
            <a:off x="4251158" y="495300"/>
            <a:ext cx="3787056" cy="5943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A60302F-65DB-4E93-B6C3-49E64C44FB5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2779776"/>
            <a:ext cx="3465576" cy="325526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3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A66F217-0E52-4AD8-82BA-AB332C59638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709160" y="960120"/>
            <a:ext cx="6574536" cy="507492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DF3E524-6AEB-4529-804C-0B9CD9992050}"/>
              </a:ext>
            </a:extLst>
          </p:cNvPr>
          <p:cNvSpPr/>
          <p:nvPr userDrawn="1"/>
        </p:nvSpPr>
        <p:spPr>
          <a:xfrm>
            <a:off x="228600" y="241300"/>
            <a:ext cx="11772900" cy="6400800"/>
          </a:xfrm>
          <a:prstGeom prst="rect">
            <a:avLst/>
          </a:prstGeom>
          <a:noFill/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CFF2CAC-AD21-48FA-AD68-A643AAA6A8C4}"/>
              </a:ext>
            </a:extLst>
          </p:cNvPr>
          <p:cNvCxnSpPr>
            <a:cxnSpLocks/>
          </p:cNvCxnSpPr>
          <p:nvPr userDrawn="1"/>
        </p:nvCxnSpPr>
        <p:spPr>
          <a:xfrm>
            <a:off x="228600" y="2415910"/>
            <a:ext cx="4022558" cy="0"/>
          </a:xfrm>
          <a:prstGeom prst="line">
            <a:avLst/>
          </a:prstGeom>
          <a:ln w="254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43379CA9-81D6-424A-8046-4B56E1D25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1371600"/>
            <a:ext cx="3619501" cy="877824"/>
          </a:xfrm>
        </p:spPr>
        <p:txBody>
          <a:bodyPr/>
          <a:lstStyle>
            <a:lvl1pPr>
              <a:lnSpc>
                <a:spcPts val="432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122559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lette Star of the show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379CA9-81D6-424A-8046-4B56E1D250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99" y="2569464"/>
            <a:ext cx="3619501" cy="1179576"/>
          </a:xfrm>
        </p:spPr>
        <p:txBody>
          <a:bodyPr anchor="t" anchorCtr="0">
            <a:normAutofit/>
          </a:bodyPr>
          <a:lstStyle>
            <a:lvl1pPr>
              <a:lnSpc>
                <a:spcPts val="4000"/>
              </a:lnSpc>
              <a:defRPr sz="32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2F51F73-5064-47F8-83FD-440E0ED195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279392" y="1463040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18" name="Picture Placeholder 8">
            <a:extLst>
              <a:ext uri="{FF2B5EF4-FFF2-40B4-BE49-F238E27FC236}">
                <a16:creationId xmlns:a16="http://schemas.microsoft.com/office/drawing/2014/main" id="{06FF689A-8221-42E8-96D4-ED4D3AD501F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27064" y="1463040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19" name="Picture Placeholder 8">
            <a:extLst>
              <a:ext uri="{FF2B5EF4-FFF2-40B4-BE49-F238E27FC236}">
                <a16:creationId xmlns:a16="http://schemas.microsoft.com/office/drawing/2014/main" id="{96424DB2-4D46-493F-A5B8-8901EDA394F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74736" y="1463040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0" name="Picture Placeholder 8">
            <a:extLst>
              <a:ext uri="{FF2B5EF4-FFF2-40B4-BE49-F238E27FC236}">
                <a16:creationId xmlns:a16="http://schemas.microsoft.com/office/drawing/2014/main" id="{0AF2B6E1-5738-41B1-8C15-EA671549014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0122408" y="1463040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1" name="Picture Placeholder 8">
            <a:extLst>
              <a:ext uri="{FF2B5EF4-FFF2-40B4-BE49-F238E27FC236}">
                <a16:creationId xmlns:a16="http://schemas.microsoft.com/office/drawing/2014/main" id="{6C8D73EB-347C-4E13-94C8-FA8FADE4655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279392" y="4087368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9DFA5C56-9B47-4F87-8E12-30A936274F1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227064" y="4087368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3" name="Picture Placeholder 8">
            <a:extLst>
              <a:ext uri="{FF2B5EF4-FFF2-40B4-BE49-F238E27FC236}">
                <a16:creationId xmlns:a16="http://schemas.microsoft.com/office/drawing/2014/main" id="{1E3B5888-98ED-48E4-8AA8-5BAB43F8516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174736" y="4087368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4" name="Picture Placeholder 8">
            <a:extLst>
              <a:ext uri="{FF2B5EF4-FFF2-40B4-BE49-F238E27FC236}">
                <a16:creationId xmlns:a16="http://schemas.microsoft.com/office/drawing/2014/main" id="{569C9EE3-34D1-4DE0-B06C-2F6212F7C32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0122408" y="4087368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3920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mersive palette Star of the show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462B86F-90E5-425E-9F83-8477D8111E1D}"/>
              </a:ext>
            </a:extLst>
          </p:cNvPr>
          <p:cNvSpPr/>
          <p:nvPr userDrawn="1"/>
        </p:nvSpPr>
        <p:spPr>
          <a:xfrm>
            <a:off x="0" y="495300"/>
            <a:ext cx="6057900" cy="133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269853-3C2C-4F9C-B1BB-E00F7A1DB9E1}"/>
              </a:ext>
            </a:extLst>
          </p:cNvPr>
          <p:cNvSpPr/>
          <p:nvPr userDrawn="1"/>
        </p:nvSpPr>
        <p:spPr>
          <a:xfrm>
            <a:off x="6530703" y="495300"/>
            <a:ext cx="2931587" cy="2628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3759D58-52AF-4785-8A33-F528F46D88A3}"/>
              </a:ext>
            </a:extLst>
          </p:cNvPr>
          <p:cNvSpPr/>
          <p:nvPr userDrawn="1"/>
        </p:nvSpPr>
        <p:spPr>
          <a:xfrm>
            <a:off x="8852618" y="3863713"/>
            <a:ext cx="2921000" cy="2590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AD3E0F4-EC0D-43C2-AC84-A53134C8566E}"/>
              </a:ext>
            </a:extLst>
          </p:cNvPr>
          <p:cNvSpPr/>
          <p:nvPr userDrawn="1"/>
        </p:nvSpPr>
        <p:spPr>
          <a:xfrm>
            <a:off x="228600" y="241300"/>
            <a:ext cx="11772900" cy="6400800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379CA9-81D6-424A-8046-4B56E1D25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914400"/>
            <a:ext cx="5638801" cy="1572126"/>
          </a:xfrm>
        </p:spPr>
        <p:txBody>
          <a:bodyPr anchor="t" anchorCtr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A60302F-65DB-4E93-B6C3-49E64C44FB5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2489200"/>
            <a:ext cx="5202936" cy="354787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3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A66F217-0E52-4AD8-82BA-AB332C59638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997700" y="914400"/>
            <a:ext cx="4334256" cy="5093208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03668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lette Amusements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379CA9-81D6-424A-8046-4B56E1D250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99" y="2569464"/>
            <a:ext cx="3619501" cy="1179576"/>
          </a:xfrm>
        </p:spPr>
        <p:txBody>
          <a:bodyPr anchor="b" anchorCtr="0">
            <a:normAutofit/>
          </a:bodyPr>
          <a:lstStyle>
            <a:lvl1pPr>
              <a:lnSpc>
                <a:spcPts val="4000"/>
              </a:lnSpc>
              <a:defRPr sz="32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2F51F73-5064-47F8-83FD-440E0ED195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279392" y="1463040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18" name="Picture Placeholder 8">
            <a:extLst>
              <a:ext uri="{FF2B5EF4-FFF2-40B4-BE49-F238E27FC236}">
                <a16:creationId xmlns:a16="http://schemas.microsoft.com/office/drawing/2014/main" id="{06FF689A-8221-42E8-96D4-ED4D3AD501F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27064" y="1463040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19" name="Picture Placeholder 8">
            <a:extLst>
              <a:ext uri="{FF2B5EF4-FFF2-40B4-BE49-F238E27FC236}">
                <a16:creationId xmlns:a16="http://schemas.microsoft.com/office/drawing/2014/main" id="{96424DB2-4D46-493F-A5B8-8901EDA394F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74736" y="1463040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0" name="Picture Placeholder 8">
            <a:extLst>
              <a:ext uri="{FF2B5EF4-FFF2-40B4-BE49-F238E27FC236}">
                <a16:creationId xmlns:a16="http://schemas.microsoft.com/office/drawing/2014/main" id="{0AF2B6E1-5738-41B1-8C15-EA671549014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0122408" y="1463040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1" name="Picture Placeholder 8">
            <a:extLst>
              <a:ext uri="{FF2B5EF4-FFF2-40B4-BE49-F238E27FC236}">
                <a16:creationId xmlns:a16="http://schemas.microsoft.com/office/drawing/2014/main" id="{6C8D73EB-347C-4E13-94C8-FA8FADE4655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279392" y="4087368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9DFA5C56-9B47-4F87-8E12-30A936274F1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227064" y="4087368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3" name="Picture Placeholder 8">
            <a:extLst>
              <a:ext uri="{FF2B5EF4-FFF2-40B4-BE49-F238E27FC236}">
                <a16:creationId xmlns:a16="http://schemas.microsoft.com/office/drawing/2014/main" id="{1E3B5888-98ED-48E4-8AA8-5BAB43F8516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174736" y="4087368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4" name="Picture Placeholder 8">
            <a:extLst>
              <a:ext uri="{FF2B5EF4-FFF2-40B4-BE49-F238E27FC236}">
                <a16:creationId xmlns:a16="http://schemas.microsoft.com/office/drawing/2014/main" id="{569C9EE3-34D1-4DE0-B06C-2F6212F7C32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0122408" y="4087368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28899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mersive palette Amusement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3A3BC27-A809-4F76-931E-2DE01059A5AB}"/>
              </a:ext>
            </a:extLst>
          </p:cNvPr>
          <p:cNvSpPr/>
          <p:nvPr userDrawn="1"/>
        </p:nvSpPr>
        <p:spPr>
          <a:xfrm>
            <a:off x="6712974" y="1651000"/>
            <a:ext cx="460459" cy="5207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96A5108-5EBA-43CE-BA4A-DA9EEF5D808A}"/>
              </a:ext>
            </a:extLst>
          </p:cNvPr>
          <p:cNvSpPr/>
          <p:nvPr userDrawn="1"/>
        </p:nvSpPr>
        <p:spPr>
          <a:xfrm>
            <a:off x="9271000" y="0"/>
            <a:ext cx="2921000" cy="5397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712910-50D0-4906-AB08-F37D02F96D4A}"/>
              </a:ext>
            </a:extLst>
          </p:cNvPr>
          <p:cNvSpPr/>
          <p:nvPr userDrawn="1"/>
        </p:nvSpPr>
        <p:spPr>
          <a:xfrm>
            <a:off x="0" y="2387600"/>
            <a:ext cx="5461000" cy="215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DAC760C-BE23-4DA2-A294-3B5668F8AECA}"/>
              </a:ext>
            </a:extLst>
          </p:cNvPr>
          <p:cNvSpPr/>
          <p:nvPr userDrawn="1"/>
        </p:nvSpPr>
        <p:spPr>
          <a:xfrm>
            <a:off x="228600" y="241300"/>
            <a:ext cx="11772900" cy="6400800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379CA9-81D6-424A-8046-4B56E1D25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914400"/>
            <a:ext cx="5605272" cy="1572126"/>
          </a:xfrm>
        </p:spPr>
        <p:txBody>
          <a:bodyPr anchor="ctr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A60302F-65DB-4E93-B6C3-49E64C44FB5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3072384"/>
            <a:ext cx="4946904" cy="287121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3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A66F217-0E52-4AD8-82BA-AB332C59638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178040" y="457200"/>
            <a:ext cx="4562856" cy="64008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71760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80DF88-AC53-41A3-8067-D7E6D5DB1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914400"/>
            <a:ext cx="11174819" cy="9037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4755C1-18CC-4FD3-A030-3DAF469919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310904-DE8F-4B8E-99C6-5AFA03672FFA}" type="datetimeFigureOut">
              <a:rPr lang="en-US" smtClean="0"/>
              <a:t>9/13/23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E029F1-B791-445F-A184-90CC7A1BEC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D98767-7C9E-42DE-9782-D932A0FF1B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5FADE3-B84E-4AF7-91CC-AB47E1A4361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488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700" r:id="rId2"/>
    <p:sldLayoutId id="2147483701" r:id="rId3"/>
    <p:sldLayoutId id="2147483702" r:id="rId4"/>
    <p:sldLayoutId id="2147483662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112" userDrawn="1">
          <p15:clr>
            <a:srgbClr val="F26B43"/>
          </p15:clr>
        </p15:guide>
        <p15:guide id="2" pos="2568" userDrawn="1">
          <p15:clr>
            <a:srgbClr val="F26B43"/>
          </p15:clr>
        </p15:guide>
        <p15:guide id="3" pos="288" userDrawn="1">
          <p15:clr>
            <a:srgbClr val="5ACBF0"/>
          </p15:clr>
        </p15:guide>
        <p15:guide id="4" pos="7392" userDrawn="1">
          <p15:clr>
            <a:srgbClr val="5ACBF0"/>
          </p15:clr>
        </p15:guide>
        <p15:guide id="5" orient="horz" pos="576" userDrawn="1">
          <p15:clr>
            <a:srgbClr val="5ACBF0"/>
          </p15:clr>
        </p15:guide>
        <p15:guide id="6" orient="horz" pos="3744" userDrawn="1">
          <p15:clr>
            <a:srgbClr val="5ACBF0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80DF88-AC53-41A3-8067-D7E6D5DB1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914400"/>
            <a:ext cx="11174819" cy="9037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4755C1-18CC-4FD3-A030-3DAF469919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310904-DE8F-4B8E-99C6-5AFA03672FFA}" type="datetimeFigureOut">
              <a:rPr lang="en-US" smtClean="0"/>
              <a:t>9/13/23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E029F1-B791-445F-A184-90CC7A1BEC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D98767-7C9E-42DE-9782-D932A0FF1B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5FADE3-B84E-4AF7-91CC-AB47E1A4361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1603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1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112" userDrawn="1">
          <p15:clr>
            <a:srgbClr val="F26B43"/>
          </p15:clr>
        </p15:guide>
        <p15:guide id="2" pos="2568" userDrawn="1">
          <p15:clr>
            <a:srgbClr val="F26B43"/>
          </p15:clr>
        </p15:guide>
        <p15:guide id="3" pos="288" userDrawn="1">
          <p15:clr>
            <a:srgbClr val="5ACBF0"/>
          </p15:clr>
        </p15:guide>
        <p15:guide id="4" pos="7392" userDrawn="1">
          <p15:clr>
            <a:srgbClr val="5ACBF0"/>
          </p15:clr>
        </p15:guide>
        <p15:guide id="5" orient="horz" pos="576" userDrawn="1">
          <p15:clr>
            <a:srgbClr val="5ACBF0"/>
          </p15:clr>
        </p15:guide>
        <p15:guide id="6" orient="horz" pos="3744" userDrawn="1">
          <p15:clr>
            <a:srgbClr val="5ACBF0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80DF88-AC53-41A3-8067-D7E6D5DB1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914400"/>
            <a:ext cx="11174819" cy="9037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4755C1-18CC-4FD3-A030-3DAF469919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310904-DE8F-4B8E-99C6-5AFA03672FFA}" type="datetimeFigureOut">
              <a:rPr lang="en-US" smtClean="0"/>
              <a:t>9/13/23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E029F1-B791-445F-A184-90CC7A1BEC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D98767-7C9E-42DE-9782-D932A0FF1B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5FADE3-B84E-4AF7-91CC-AB47E1A4361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4508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2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112" userDrawn="1">
          <p15:clr>
            <a:srgbClr val="F26B43"/>
          </p15:clr>
        </p15:guide>
        <p15:guide id="2" pos="2568" userDrawn="1">
          <p15:clr>
            <a:srgbClr val="F26B43"/>
          </p15:clr>
        </p15:guide>
        <p15:guide id="3" pos="288" userDrawn="1">
          <p15:clr>
            <a:srgbClr val="5ACBF0"/>
          </p15:clr>
        </p15:guide>
        <p15:guide id="4" pos="7392" userDrawn="1">
          <p15:clr>
            <a:srgbClr val="5ACBF0"/>
          </p15:clr>
        </p15:guide>
        <p15:guide id="5" orient="horz" pos="576" userDrawn="1">
          <p15:clr>
            <a:srgbClr val="5ACBF0"/>
          </p15:clr>
        </p15:guide>
        <p15:guide id="6" orient="horz" pos="3744" userDrawn="1">
          <p15:clr>
            <a:srgbClr val="5ACBF0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80DF88-AC53-41A3-8067-D7E6D5DB1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914400"/>
            <a:ext cx="11174819" cy="9037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4755C1-18CC-4FD3-A030-3DAF469919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310904-DE8F-4B8E-99C6-5AFA03672FFA}" type="datetimeFigureOut">
              <a:rPr lang="en-US" smtClean="0"/>
              <a:t>9/13/23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E029F1-B791-445F-A184-90CC7A1BEC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D98767-7C9E-42DE-9782-D932A0FF1B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5FADE3-B84E-4AF7-91CC-AB47E1A4361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2013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04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112" userDrawn="1">
          <p15:clr>
            <a:srgbClr val="F26B43"/>
          </p15:clr>
        </p15:guide>
        <p15:guide id="2" pos="2568" userDrawn="1">
          <p15:clr>
            <a:srgbClr val="F26B43"/>
          </p15:clr>
        </p15:guide>
        <p15:guide id="3" pos="288" userDrawn="1">
          <p15:clr>
            <a:srgbClr val="5ACBF0"/>
          </p15:clr>
        </p15:guide>
        <p15:guide id="4" pos="7392" userDrawn="1">
          <p15:clr>
            <a:srgbClr val="5ACBF0"/>
          </p15:clr>
        </p15:guide>
        <p15:guide id="5" orient="horz" pos="576" userDrawn="1">
          <p15:clr>
            <a:srgbClr val="5ACBF0"/>
          </p15:clr>
        </p15:guide>
        <p15:guide id="6" orient="horz" pos="3744" userDrawn="1">
          <p15:clr>
            <a:srgbClr val="5ACBF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tobendlight.com/" TargetMode="Externa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Abstract image of curvy lines">
            <a:extLst>
              <a:ext uri="{FF2B5EF4-FFF2-40B4-BE49-F238E27FC236}">
                <a16:creationId xmlns:a16="http://schemas.microsoft.com/office/drawing/2014/main" id="{81F59575-96AE-45B0-B1FB-3CFC139E9D1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>
          <a:xfrm>
            <a:off x="450" y="-237505"/>
            <a:ext cx="12191550" cy="7772398"/>
          </a:xfr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08347D8D-E852-43D5-858E-2D01BE57F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15034"/>
            <a:ext cx="6581554" cy="1371600"/>
          </a:xfrm>
        </p:spPr>
        <p:txBody>
          <a:bodyPr anchor="t" anchorCtr="0">
            <a:normAutofit/>
          </a:bodyPr>
          <a:lstStyle/>
          <a:p>
            <a:r>
              <a:rPr lang="en-US" dirty="0"/>
              <a:t>YIZKOR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0208C34-36CE-194D-A4D2-39161CC24812}"/>
              </a:ext>
            </a:extLst>
          </p:cNvPr>
          <p:cNvSpPr txBox="1"/>
          <p:nvPr/>
        </p:nvSpPr>
        <p:spPr>
          <a:xfrm>
            <a:off x="457200" y="5200834"/>
            <a:ext cx="815241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chemeClr val="bg1"/>
                </a:solidFill>
                <a:latin typeface="+mj-lt"/>
              </a:rPr>
              <a:t>Remembering Loved Ones Who Died By Suicide</a:t>
            </a:r>
          </a:p>
        </p:txBody>
      </p:sp>
    </p:spTree>
    <p:extLst>
      <p:ext uri="{BB962C8B-B14F-4D97-AF65-F5344CB8AC3E}">
        <p14:creationId xmlns:p14="http://schemas.microsoft.com/office/powerpoint/2010/main" val="15583151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019DDF1-6E84-6E40-BC6D-CB64BC657EC9}"/>
              </a:ext>
            </a:extLst>
          </p:cNvPr>
          <p:cNvSpPr txBox="1"/>
          <p:nvPr/>
        </p:nvSpPr>
        <p:spPr>
          <a:xfrm>
            <a:off x="338139" y="140196"/>
            <a:ext cx="6034086" cy="81714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b="1" i="1" dirty="0">
                <a:solidFill>
                  <a:schemeClr val="bg1"/>
                </a:solidFill>
              </a:rPr>
              <a:t>YOU DON’T JUST LOSE SOMEONE ONCE</a:t>
            </a:r>
          </a:p>
          <a:p>
            <a:endParaRPr lang="en-US" sz="2100" dirty="0">
              <a:solidFill>
                <a:schemeClr val="bg1"/>
              </a:solidFill>
            </a:endParaRPr>
          </a:p>
          <a:p>
            <a:r>
              <a:rPr lang="en-US" sz="2100" dirty="0">
                <a:solidFill>
                  <a:schemeClr val="bg1"/>
                </a:solidFill>
              </a:rPr>
              <a:t>You lose them over and over,</a:t>
            </a:r>
          </a:p>
          <a:p>
            <a:r>
              <a:rPr lang="en-US" sz="2100" dirty="0">
                <a:solidFill>
                  <a:schemeClr val="bg1"/>
                </a:solidFill>
              </a:rPr>
              <a:t>Sometimes in the same day.</a:t>
            </a:r>
          </a:p>
          <a:p>
            <a:r>
              <a:rPr lang="en-US" sz="2100" dirty="0">
                <a:solidFill>
                  <a:schemeClr val="bg1"/>
                </a:solidFill>
              </a:rPr>
              <a:t>When the loss, momentarily forgotten,</a:t>
            </a:r>
          </a:p>
          <a:p>
            <a:r>
              <a:rPr lang="en-US" sz="2100" dirty="0">
                <a:solidFill>
                  <a:schemeClr val="bg1"/>
                </a:solidFill>
              </a:rPr>
              <a:t>creeps up,</a:t>
            </a:r>
          </a:p>
          <a:p>
            <a:r>
              <a:rPr lang="en-US" sz="2100" dirty="0">
                <a:solidFill>
                  <a:schemeClr val="bg1"/>
                </a:solidFill>
              </a:rPr>
              <a:t>and attacks you from behind.</a:t>
            </a:r>
          </a:p>
          <a:p>
            <a:r>
              <a:rPr lang="en-US" sz="2100" dirty="0">
                <a:solidFill>
                  <a:schemeClr val="bg1"/>
                </a:solidFill>
              </a:rPr>
              <a:t>Fresh waves of grief as the realization hits home,</a:t>
            </a:r>
          </a:p>
          <a:p>
            <a:r>
              <a:rPr lang="en-US" sz="2100" dirty="0">
                <a:solidFill>
                  <a:schemeClr val="bg1"/>
                </a:solidFill>
              </a:rPr>
              <a:t>they are gone.</a:t>
            </a:r>
          </a:p>
          <a:p>
            <a:r>
              <a:rPr lang="en-US" sz="2100" dirty="0">
                <a:solidFill>
                  <a:schemeClr val="bg1"/>
                </a:solidFill>
              </a:rPr>
              <a:t>Again.</a:t>
            </a:r>
          </a:p>
          <a:p>
            <a:r>
              <a:rPr lang="en-US" sz="2100" dirty="0">
                <a:solidFill>
                  <a:schemeClr val="bg1"/>
                </a:solidFill>
              </a:rPr>
              <a:t>You don’t just lose someone once,</a:t>
            </a:r>
          </a:p>
          <a:p>
            <a:r>
              <a:rPr lang="en-US" sz="2100" dirty="0">
                <a:solidFill>
                  <a:schemeClr val="bg1"/>
                </a:solidFill>
              </a:rPr>
              <a:t>you lose them every time you open your eyes to a new dawn,</a:t>
            </a:r>
          </a:p>
          <a:p>
            <a:r>
              <a:rPr lang="en-US" sz="2100" dirty="0">
                <a:solidFill>
                  <a:schemeClr val="bg1"/>
                </a:solidFill>
              </a:rPr>
              <a:t>and as you awaken,</a:t>
            </a:r>
          </a:p>
          <a:p>
            <a:r>
              <a:rPr lang="en-US" sz="2100" dirty="0">
                <a:solidFill>
                  <a:schemeClr val="bg1"/>
                </a:solidFill>
              </a:rPr>
              <a:t>so does your memory,</a:t>
            </a:r>
          </a:p>
          <a:p>
            <a:r>
              <a:rPr lang="en-US" sz="2100" dirty="0">
                <a:solidFill>
                  <a:schemeClr val="bg1"/>
                </a:solidFill>
              </a:rPr>
              <a:t>so does the jolting bolt of lightning that rips into</a:t>
            </a:r>
          </a:p>
          <a:p>
            <a:r>
              <a:rPr lang="en-US" sz="2100" dirty="0">
                <a:solidFill>
                  <a:schemeClr val="bg1"/>
                </a:solidFill>
              </a:rPr>
              <a:t>your heart,</a:t>
            </a:r>
          </a:p>
          <a:p>
            <a:r>
              <a:rPr lang="en-US" sz="2100" dirty="0">
                <a:solidFill>
                  <a:schemeClr val="bg1"/>
                </a:solidFill>
              </a:rPr>
              <a:t>they are gone.</a:t>
            </a:r>
          </a:p>
          <a:p>
            <a:r>
              <a:rPr lang="en-US" sz="2100" dirty="0">
                <a:solidFill>
                  <a:schemeClr val="bg1"/>
                </a:solidFill>
              </a:rPr>
              <a:t>Again.</a:t>
            </a:r>
          </a:p>
          <a:p>
            <a:r>
              <a:rPr lang="en-US" dirty="0"/>
              <a:t> </a:t>
            </a:r>
          </a:p>
          <a:p>
            <a:pPr>
              <a:lnSpc>
                <a:spcPct val="200000"/>
              </a:lnSpc>
            </a:pPr>
            <a:br>
              <a:rPr lang="en-US" dirty="0"/>
            </a:br>
            <a:r>
              <a:rPr lang="en-US" dirty="0"/>
              <a:t> </a:t>
            </a:r>
          </a:p>
          <a:p>
            <a:r>
              <a:rPr lang="en-US" dirty="0"/>
              <a:t> </a:t>
            </a:r>
          </a:p>
          <a:p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79EC81E-6110-2641-B7D4-C7BCEA945ABD}"/>
              </a:ext>
            </a:extLst>
          </p:cNvPr>
          <p:cNvSpPr txBox="1"/>
          <p:nvPr/>
        </p:nvSpPr>
        <p:spPr>
          <a:xfrm>
            <a:off x="7296148" y="174263"/>
            <a:ext cx="4557713" cy="65094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>
                <a:solidFill>
                  <a:schemeClr val="bg1"/>
                </a:solidFill>
              </a:rPr>
              <a:t>Losing someone is a journey,</a:t>
            </a:r>
          </a:p>
          <a:p>
            <a:r>
              <a:rPr lang="en-US" sz="2100" dirty="0">
                <a:solidFill>
                  <a:schemeClr val="bg1"/>
                </a:solidFill>
              </a:rPr>
              <a:t>not a one-off.</a:t>
            </a:r>
          </a:p>
          <a:p>
            <a:r>
              <a:rPr lang="en-US" sz="2100" dirty="0">
                <a:solidFill>
                  <a:schemeClr val="bg1"/>
                </a:solidFill>
              </a:rPr>
              <a:t>There is no end to the loss,</a:t>
            </a:r>
          </a:p>
          <a:p>
            <a:r>
              <a:rPr lang="en-US" sz="2100" dirty="0">
                <a:solidFill>
                  <a:schemeClr val="bg1"/>
                </a:solidFill>
              </a:rPr>
              <a:t>there is only a learned skill on how to stay afloat,</a:t>
            </a:r>
          </a:p>
          <a:p>
            <a:r>
              <a:rPr lang="en-US" sz="2100" dirty="0">
                <a:solidFill>
                  <a:schemeClr val="bg1"/>
                </a:solidFill>
              </a:rPr>
              <a:t>when it washes over.</a:t>
            </a:r>
          </a:p>
          <a:p>
            <a:r>
              <a:rPr lang="en-US" sz="2100" dirty="0">
                <a:solidFill>
                  <a:schemeClr val="bg1"/>
                </a:solidFill>
              </a:rPr>
              <a:t>Be kind to those who are sailing this stormy sea,</a:t>
            </a:r>
          </a:p>
          <a:p>
            <a:r>
              <a:rPr lang="en-US" sz="2100" dirty="0">
                <a:solidFill>
                  <a:schemeClr val="bg1"/>
                </a:solidFill>
              </a:rPr>
              <a:t>They have a journey ahead of them,</a:t>
            </a:r>
          </a:p>
          <a:p>
            <a:r>
              <a:rPr lang="en-US" sz="2100" dirty="0">
                <a:solidFill>
                  <a:schemeClr val="bg1"/>
                </a:solidFill>
              </a:rPr>
              <a:t>and a daily shock to the system each time they</a:t>
            </a:r>
          </a:p>
          <a:p>
            <a:r>
              <a:rPr lang="en-US" sz="2100" dirty="0">
                <a:solidFill>
                  <a:schemeClr val="bg1"/>
                </a:solidFill>
              </a:rPr>
              <a:t>realize,</a:t>
            </a:r>
          </a:p>
          <a:p>
            <a:r>
              <a:rPr lang="en-US" sz="2100" dirty="0">
                <a:solidFill>
                  <a:schemeClr val="bg1"/>
                </a:solidFill>
              </a:rPr>
              <a:t>they are gone.</a:t>
            </a:r>
          </a:p>
          <a:p>
            <a:r>
              <a:rPr lang="en-US" sz="2100" dirty="0">
                <a:solidFill>
                  <a:schemeClr val="bg1"/>
                </a:solidFill>
              </a:rPr>
              <a:t>Again.</a:t>
            </a:r>
          </a:p>
          <a:p>
            <a:r>
              <a:rPr lang="en-US" sz="2100" dirty="0">
                <a:solidFill>
                  <a:schemeClr val="bg1"/>
                </a:solidFill>
              </a:rPr>
              <a:t>You don’t just lose someone once,</a:t>
            </a:r>
          </a:p>
          <a:p>
            <a:r>
              <a:rPr lang="en-US" sz="2100" dirty="0">
                <a:solidFill>
                  <a:schemeClr val="bg1"/>
                </a:solidFill>
              </a:rPr>
              <a:t>You lose them every day,</a:t>
            </a:r>
          </a:p>
          <a:p>
            <a:r>
              <a:rPr lang="en-US" sz="2100" dirty="0">
                <a:solidFill>
                  <a:schemeClr val="bg1"/>
                </a:solidFill>
              </a:rPr>
              <a:t>For a lifetime.</a:t>
            </a:r>
          </a:p>
          <a:p>
            <a:r>
              <a:rPr lang="en-US" sz="2100" dirty="0">
                <a:solidFill>
                  <a:schemeClr val="bg1"/>
                </a:solidFill>
              </a:rPr>
              <a:t> </a:t>
            </a:r>
          </a:p>
          <a:p>
            <a:r>
              <a:rPr lang="en-US" sz="2100" dirty="0">
                <a:solidFill>
                  <a:schemeClr val="bg1"/>
                </a:solidFill>
              </a:rPr>
              <a:t>By Donna Ashworth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45307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019DDF1-6E84-6E40-BC6D-CB64BC657EC9}"/>
              </a:ext>
            </a:extLst>
          </p:cNvPr>
          <p:cNvSpPr txBox="1"/>
          <p:nvPr/>
        </p:nvSpPr>
        <p:spPr>
          <a:xfrm>
            <a:off x="338139" y="140196"/>
            <a:ext cx="6034086" cy="7571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1600" b="1" u="sng" dirty="0">
                <a:solidFill>
                  <a:schemeClr val="bg1"/>
                </a:solidFill>
              </a:rPr>
              <a:t>Yizkor after My Child’s Suicide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Oh grief,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How deep was her/his pain,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That my child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Could take his/her own life?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God of old,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Grant a perfect rest under your tabernacle of peace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To ______________________,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My son/daughter,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Whose life was cut off by sorrow,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By hopelessness, depression and despair,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Even in this darkness,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In this moment of inconceivable horror,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In this grief and void that seems beyond repair,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Help us to remember his/her wisdom, talents and skills,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Our times together,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Our joy, laughter and tears.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[Give me respite from this profound sense of guilt.]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In this hour of desolation,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Bring our family comfort and consolation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As we pray for him/her to find a new peace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In the world to come,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A peace he/she did not enjoy in this world.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May his / her soul be bound up in the bond of life,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A living blessing in our midst.</a:t>
            </a:r>
          </a:p>
          <a:p>
            <a:pPr fontAlgn="base"/>
            <a:endParaRPr lang="en-US" sz="1600" dirty="0">
              <a:solidFill>
                <a:schemeClr val="bg1"/>
              </a:solidFill>
            </a:endParaRPr>
          </a:p>
          <a:p>
            <a:r>
              <a:rPr lang="en-US" sz="1600" dirty="0">
                <a:solidFill>
                  <a:schemeClr val="bg1"/>
                </a:solidFill>
              </a:rPr>
              <a:t>© 2017 CCAR Press, Alden </a:t>
            </a:r>
            <a:r>
              <a:rPr lang="en-US" sz="1600" dirty="0" err="1">
                <a:solidFill>
                  <a:schemeClr val="bg1"/>
                </a:solidFill>
              </a:rPr>
              <a:t>Solovy</a:t>
            </a:r>
            <a:br>
              <a:rPr lang="en-US" dirty="0"/>
            </a:br>
            <a:r>
              <a:rPr lang="en-US" dirty="0"/>
              <a:t> </a:t>
            </a:r>
          </a:p>
          <a:p>
            <a:r>
              <a:rPr lang="en-US" dirty="0"/>
              <a:t> </a:t>
            </a:r>
          </a:p>
          <a:p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79EC81E-6110-2641-B7D4-C7BCEA945ABD}"/>
              </a:ext>
            </a:extLst>
          </p:cNvPr>
          <p:cNvSpPr txBox="1"/>
          <p:nvPr/>
        </p:nvSpPr>
        <p:spPr>
          <a:xfrm>
            <a:off x="7296148" y="71527"/>
            <a:ext cx="4557713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1500" b="1" u="sng" dirty="0">
                <a:solidFill>
                  <a:schemeClr val="bg1"/>
                </a:solidFill>
              </a:rPr>
              <a:t>Yizkor after a Suicide</a:t>
            </a:r>
            <a:br>
              <a:rPr lang="en-US" sz="1500" dirty="0">
                <a:solidFill>
                  <a:schemeClr val="bg1"/>
                </a:solidFill>
              </a:rPr>
            </a:br>
            <a:r>
              <a:rPr lang="en-US" sz="1500" dirty="0">
                <a:solidFill>
                  <a:schemeClr val="bg1"/>
                </a:solidFill>
              </a:rPr>
              <a:t>Oh grief,</a:t>
            </a:r>
            <a:br>
              <a:rPr lang="en-US" sz="1500" dirty="0">
                <a:solidFill>
                  <a:schemeClr val="bg1"/>
                </a:solidFill>
              </a:rPr>
            </a:br>
            <a:r>
              <a:rPr lang="en-US" sz="1500" dirty="0">
                <a:solidFill>
                  <a:schemeClr val="bg1"/>
                </a:solidFill>
              </a:rPr>
              <a:t>How deep was her/his pain,</a:t>
            </a:r>
            <a:br>
              <a:rPr lang="en-US" sz="1500" dirty="0">
                <a:solidFill>
                  <a:schemeClr val="bg1"/>
                </a:solidFill>
              </a:rPr>
            </a:br>
            <a:r>
              <a:rPr lang="en-US" sz="1500" dirty="0">
                <a:solidFill>
                  <a:schemeClr val="bg1"/>
                </a:solidFill>
              </a:rPr>
              <a:t>That my __________ (relationship)</a:t>
            </a:r>
            <a:br>
              <a:rPr lang="en-US" sz="1500" dirty="0">
                <a:solidFill>
                  <a:schemeClr val="bg1"/>
                </a:solidFill>
              </a:rPr>
            </a:br>
            <a:r>
              <a:rPr lang="en-US" sz="1500" dirty="0">
                <a:solidFill>
                  <a:schemeClr val="bg1"/>
                </a:solidFill>
              </a:rPr>
              <a:t>Could take his/her own life?</a:t>
            </a:r>
            <a:br>
              <a:rPr lang="en-US" sz="1500" dirty="0">
                <a:solidFill>
                  <a:schemeClr val="bg1"/>
                </a:solidFill>
              </a:rPr>
            </a:br>
            <a:r>
              <a:rPr lang="en-US" sz="1500" dirty="0">
                <a:solidFill>
                  <a:schemeClr val="bg1"/>
                </a:solidFill>
              </a:rPr>
              <a:t>G-d of old,</a:t>
            </a:r>
            <a:br>
              <a:rPr lang="en-US" sz="1500" dirty="0">
                <a:solidFill>
                  <a:schemeClr val="bg1"/>
                </a:solidFill>
              </a:rPr>
            </a:br>
            <a:r>
              <a:rPr lang="en-US" sz="1500" dirty="0">
                <a:solidFill>
                  <a:schemeClr val="bg1"/>
                </a:solidFill>
              </a:rPr>
              <a:t>Grant a perfect rest under your tabernacle of peace</a:t>
            </a:r>
            <a:br>
              <a:rPr lang="en-US" sz="1500" dirty="0">
                <a:solidFill>
                  <a:schemeClr val="bg1"/>
                </a:solidFill>
              </a:rPr>
            </a:br>
            <a:r>
              <a:rPr lang="en-US" sz="1500" dirty="0">
                <a:solidFill>
                  <a:schemeClr val="bg1"/>
                </a:solidFill>
              </a:rPr>
              <a:t>To ______________________</a:t>
            </a:r>
            <a:br>
              <a:rPr lang="en-US" sz="1500" dirty="0">
                <a:solidFill>
                  <a:schemeClr val="bg1"/>
                </a:solidFill>
              </a:rPr>
            </a:br>
            <a:r>
              <a:rPr lang="en-US" sz="1500" dirty="0">
                <a:solidFill>
                  <a:schemeClr val="bg1"/>
                </a:solidFill>
              </a:rPr>
              <a:t>Whose life was cut off by sorrow,</a:t>
            </a:r>
            <a:br>
              <a:rPr lang="en-US" sz="1500" dirty="0">
                <a:solidFill>
                  <a:schemeClr val="bg1"/>
                </a:solidFill>
              </a:rPr>
            </a:br>
            <a:r>
              <a:rPr lang="en-US" sz="1500" dirty="0">
                <a:solidFill>
                  <a:schemeClr val="bg1"/>
                </a:solidFill>
              </a:rPr>
              <a:t>By hopelessness, depression and despair,</a:t>
            </a:r>
            <a:br>
              <a:rPr lang="en-US" sz="1500" dirty="0">
                <a:solidFill>
                  <a:schemeClr val="bg1"/>
                </a:solidFill>
              </a:rPr>
            </a:br>
            <a:r>
              <a:rPr lang="en-US" sz="1500" dirty="0">
                <a:solidFill>
                  <a:schemeClr val="bg1"/>
                </a:solidFill>
              </a:rPr>
              <a:t>In a moment of inconceivable horror.</a:t>
            </a:r>
            <a:br>
              <a:rPr lang="en-US" sz="1500" dirty="0">
                <a:solidFill>
                  <a:schemeClr val="bg1"/>
                </a:solidFill>
              </a:rPr>
            </a:br>
            <a:r>
              <a:rPr lang="en-US" sz="1500" dirty="0">
                <a:solidFill>
                  <a:schemeClr val="bg1"/>
                </a:solidFill>
              </a:rPr>
              <a:t>Even in this darkness,</a:t>
            </a:r>
            <a:br>
              <a:rPr lang="en-US" sz="1500" dirty="0">
                <a:solidFill>
                  <a:schemeClr val="bg1"/>
                </a:solidFill>
              </a:rPr>
            </a:br>
            <a:r>
              <a:rPr lang="en-US" sz="1500" dirty="0">
                <a:solidFill>
                  <a:schemeClr val="bg1"/>
                </a:solidFill>
              </a:rPr>
              <a:t>Even in this grief and void that seems beyond repair,</a:t>
            </a:r>
            <a:br>
              <a:rPr lang="en-US" sz="1500" dirty="0">
                <a:solidFill>
                  <a:schemeClr val="bg1"/>
                </a:solidFill>
              </a:rPr>
            </a:br>
            <a:r>
              <a:rPr lang="en-US" sz="1500" dirty="0">
                <a:solidFill>
                  <a:schemeClr val="bg1"/>
                </a:solidFill>
              </a:rPr>
              <a:t>Help us to remember his/her wisdom, talents and skills,</a:t>
            </a:r>
            <a:br>
              <a:rPr lang="en-US" sz="1500" dirty="0">
                <a:solidFill>
                  <a:schemeClr val="bg1"/>
                </a:solidFill>
              </a:rPr>
            </a:br>
            <a:r>
              <a:rPr lang="en-US" sz="1500" dirty="0">
                <a:solidFill>
                  <a:schemeClr val="bg1"/>
                </a:solidFill>
              </a:rPr>
              <a:t>Our times together,</a:t>
            </a:r>
            <a:br>
              <a:rPr lang="en-US" sz="1500" dirty="0">
                <a:solidFill>
                  <a:schemeClr val="bg1"/>
                </a:solidFill>
              </a:rPr>
            </a:br>
            <a:r>
              <a:rPr lang="en-US" sz="1500" dirty="0">
                <a:solidFill>
                  <a:schemeClr val="bg1"/>
                </a:solidFill>
              </a:rPr>
              <a:t>Our joy, laughter and tears.</a:t>
            </a:r>
            <a:br>
              <a:rPr lang="en-US" sz="1500" dirty="0">
                <a:solidFill>
                  <a:schemeClr val="bg1"/>
                </a:solidFill>
              </a:rPr>
            </a:br>
            <a:r>
              <a:rPr lang="en-US" sz="1500" dirty="0">
                <a:solidFill>
                  <a:schemeClr val="bg1"/>
                </a:solidFill>
              </a:rPr>
              <a:t>[Give me respite from this profound sense of guilt.]</a:t>
            </a:r>
            <a:br>
              <a:rPr lang="en-US" sz="1500" dirty="0">
                <a:solidFill>
                  <a:schemeClr val="bg1"/>
                </a:solidFill>
              </a:rPr>
            </a:br>
            <a:r>
              <a:rPr lang="en-US" sz="1500" dirty="0">
                <a:solidFill>
                  <a:schemeClr val="bg1"/>
                </a:solidFill>
              </a:rPr>
              <a:t>In this hour of desolation,</a:t>
            </a:r>
            <a:br>
              <a:rPr lang="en-US" sz="1500" dirty="0">
                <a:solidFill>
                  <a:schemeClr val="bg1"/>
                </a:solidFill>
              </a:rPr>
            </a:br>
            <a:r>
              <a:rPr lang="en-US" sz="1500" dirty="0">
                <a:solidFill>
                  <a:schemeClr val="bg1"/>
                </a:solidFill>
              </a:rPr>
              <a:t>Bring our family comfort and consolation</a:t>
            </a:r>
            <a:br>
              <a:rPr lang="en-US" sz="1500" dirty="0">
                <a:solidFill>
                  <a:schemeClr val="bg1"/>
                </a:solidFill>
              </a:rPr>
            </a:br>
            <a:r>
              <a:rPr lang="en-US" sz="1500" dirty="0">
                <a:solidFill>
                  <a:schemeClr val="bg1"/>
                </a:solidFill>
              </a:rPr>
              <a:t>As we pray for him/her to find a new peace</a:t>
            </a:r>
            <a:br>
              <a:rPr lang="en-US" sz="1500" dirty="0">
                <a:solidFill>
                  <a:schemeClr val="bg1"/>
                </a:solidFill>
              </a:rPr>
            </a:br>
            <a:r>
              <a:rPr lang="en-US" sz="1500" dirty="0">
                <a:solidFill>
                  <a:schemeClr val="bg1"/>
                </a:solidFill>
              </a:rPr>
              <a:t>In the world to come,</a:t>
            </a:r>
            <a:br>
              <a:rPr lang="en-US" sz="1500" dirty="0">
                <a:solidFill>
                  <a:schemeClr val="bg1"/>
                </a:solidFill>
              </a:rPr>
            </a:br>
            <a:r>
              <a:rPr lang="en-US" sz="1500" dirty="0">
                <a:solidFill>
                  <a:schemeClr val="bg1"/>
                </a:solidFill>
              </a:rPr>
              <a:t>[A peace he/she did not enjoy in this world].</a:t>
            </a:r>
            <a:br>
              <a:rPr lang="en-US" sz="1500" dirty="0">
                <a:solidFill>
                  <a:schemeClr val="bg1"/>
                </a:solidFill>
              </a:rPr>
            </a:br>
            <a:r>
              <a:rPr lang="en-US" sz="1500" dirty="0">
                <a:solidFill>
                  <a:schemeClr val="bg1"/>
                </a:solidFill>
              </a:rPr>
              <a:t>May his / her soul be bound up in the bond of life,</a:t>
            </a:r>
            <a:br>
              <a:rPr lang="en-US" sz="1500" dirty="0">
                <a:solidFill>
                  <a:schemeClr val="bg1"/>
                </a:solidFill>
              </a:rPr>
            </a:br>
            <a:r>
              <a:rPr lang="en-US" sz="1500" dirty="0">
                <a:solidFill>
                  <a:schemeClr val="bg1"/>
                </a:solidFill>
              </a:rPr>
              <a:t>A living blessing in our midst.</a:t>
            </a:r>
          </a:p>
          <a:p>
            <a:pPr fontAlgn="base"/>
            <a:endParaRPr lang="en-US" sz="1500" dirty="0">
              <a:solidFill>
                <a:schemeClr val="bg1"/>
              </a:solidFill>
            </a:endParaRPr>
          </a:p>
          <a:p>
            <a:pPr fontAlgn="base"/>
            <a:r>
              <a:rPr lang="en-US" sz="1500" dirty="0">
                <a:solidFill>
                  <a:schemeClr val="bg1"/>
                </a:solidFill>
              </a:rPr>
              <a:t>© 2018 Alden </a:t>
            </a:r>
            <a:r>
              <a:rPr lang="en-US" sz="1500" dirty="0" err="1">
                <a:solidFill>
                  <a:schemeClr val="bg1"/>
                </a:solidFill>
              </a:rPr>
              <a:t>Solovy</a:t>
            </a:r>
            <a:r>
              <a:rPr lang="en-US" sz="1500" dirty="0">
                <a:solidFill>
                  <a:schemeClr val="bg1"/>
                </a:solidFill>
              </a:rPr>
              <a:t> and </a:t>
            </a:r>
            <a:r>
              <a:rPr lang="en-US" sz="1500" u="sng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tobendlight.com</a:t>
            </a:r>
            <a:r>
              <a:rPr lang="en-US" sz="1500" dirty="0">
                <a:solidFill>
                  <a:schemeClr val="bg1"/>
                </a:solidFill>
              </a:rPr>
              <a:t>. </a:t>
            </a:r>
          </a:p>
        </p:txBody>
      </p:sp>
    </p:spTree>
    <p:extLst>
      <p:ext uri="{BB962C8B-B14F-4D97-AF65-F5344CB8AC3E}">
        <p14:creationId xmlns:p14="http://schemas.microsoft.com/office/powerpoint/2010/main" val="9098402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019DDF1-6E84-6E40-BC6D-CB64BC657EC9}"/>
              </a:ext>
            </a:extLst>
          </p:cNvPr>
          <p:cNvSpPr txBox="1"/>
          <p:nvPr/>
        </p:nvSpPr>
        <p:spPr>
          <a:xfrm>
            <a:off x="2824164" y="311646"/>
            <a:ext cx="6034086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b="1" i="1" dirty="0">
                <a:solidFill>
                  <a:schemeClr val="bg1"/>
                </a:solidFill>
              </a:rPr>
              <a:t>In Memory of the Dead We Mourn Today</a:t>
            </a:r>
            <a:endParaRPr lang="en-US" sz="2100" dirty="0">
              <a:solidFill>
                <a:schemeClr val="bg1"/>
              </a:solidFill>
            </a:endParaRPr>
          </a:p>
          <a:p>
            <a:r>
              <a:rPr lang="en-US" sz="2100" dirty="0">
                <a:solidFill>
                  <a:schemeClr val="bg1"/>
                </a:solidFill>
              </a:rPr>
              <a:t> </a:t>
            </a:r>
          </a:p>
          <a:p>
            <a:r>
              <a:rPr lang="en-US" sz="2100" dirty="0">
                <a:solidFill>
                  <a:schemeClr val="bg1"/>
                </a:solidFill>
              </a:rPr>
              <a:t>Exalted, compassionate G-d, grant perfect peace in Your sheltering presence, among the holy and the pure, whose radiance is like the heavens, to the souls of those we have recalled today.</a:t>
            </a:r>
          </a:p>
          <a:p>
            <a:r>
              <a:rPr lang="en-US" sz="2100" dirty="0">
                <a:solidFill>
                  <a:schemeClr val="bg1"/>
                </a:solidFill>
              </a:rPr>
              <a:t> </a:t>
            </a:r>
          </a:p>
          <a:p>
            <a:r>
              <a:rPr lang="en-US" sz="2100" dirty="0">
                <a:solidFill>
                  <a:schemeClr val="bg1"/>
                </a:solidFill>
              </a:rPr>
              <a:t>May their memory be a blessing, and may they rest in eternal paradise.</a:t>
            </a:r>
          </a:p>
          <a:p>
            <a:r>
              <a:rPr lang="en-US" sz="2100" dirty="0">
                <a:solidFill>
                  <a:schemeClr val="bg1"/>
                </a:solidFill>
              </a:rPr>
              <a:t> </a:t>
            </a:r>
          </a:p>
          <a:p>
            <a:r>
              <a:rPr lang="en-US" sz="2100" dirty="0">
                <a:solidFill>
                  <a:schemeClr val="bg1"/>
                </a:solidFill>
              </a:rPr>
              <a:t>G-d of mercy, may they find eternal shelter beneath Your sheltering wings, and may their souls be bound up in the bond of life.</a:t>
            </a:r>
          </a:p>
          <a:p>
            <a:r>
              <a:rPr lang="en-US" sz="2100" dirty="0">
                <a:solidFill>
                  <a:schemeClr val="bg1"/>
                </a:solidFill>
              </a:rPr>
              <a:t> </a:t>
            </a:r>
          </a:p>
          <a:p>
            <a:r>
              <a:rPr lang="en-US" sz="2100" dirty="0">
                <a:solidFill>
                  <a:schemeClr val="bg1"/>
                </a:solidFill>
              </a:rPr>
              <a:t>May they rest in eternal peace. And let us say: Amen.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 </a:t>
            </a:r>
          </a:p>
          <a:p>
            <a:pPr>
              <a:lnSpc>
                <a:spcPct val="200000"/>
              </a:lnSpc>
            </a:pPr>
            <a:br>
              <a:rPr lang="en-US" dirty="0"/>
            </a:br>
            <a:r>
              <a:rPr lang="en-US" dirty="0"/>
              <a:t> </a:t>
            </a:r>
          </a:p>
          <a:p>
            <a:r>
              <a:rPr lang="en-US" dirty="0"/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0692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019DDF1-6E84-6E40-BC6D-CB64BC657EC9}"/>
              </a:ext>
            </a:extLst>
          </p:cNvPr>
          <p:cNvSpPr txBox="1"/>
          <p:nvPr/>
        </p:nvSpPr>
        <p:spPr>
          <a:xfrm>
            <a:off x="423864" y="442914"/>
            <a:ext cx="5848350" cy="81253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 err="1">
                <a:solidFill>
                  <a:schemeClr val="bg1"/>
                </a:solidFill>
              </a:rPr>
              <a:t>Yitgadal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v’yitkadash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sh’mei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raba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b’alma</a:t>
            </a:r>
            <a:r>
              <a:rPr lang="en-US" dirty="0">
                <a:solidFill>
                  <a:schemeClr val="bg1"/>
                </a:solidFill>
              </a:rPr>
              <a:t> di-</a:t>
            </a:r>
            <a:r>
              <a:rPr lang="en-US" dirty="0" err="1">
                <a:solidFill>
                  <a:schemeClr val="bg1"/>
                </a:solidFill>
              </a:rPr>
              <a:t>v’ra</a:t>
            </a:r>
            <a:endParaRPr lang="en-US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dirty="0" err="1">
                <a:solidFill>
                  <a:schemeClr val="bg1"/>
                </a:solidFill>
              </a:rPr>
              <a:t>chirutei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v’yamlich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malchutei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b’chayeichon</a:t>
            </a:r>
            <a:endParaRPr lang="en-US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dirty="0" err="1">
                <a:solidFill>
                  <a:schemeClr val="bg1"/>
                </a:solidFill>
              </a:rPr>
              <a:t>uvyomeichon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uvchayei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d’chol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beit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yisrael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ba’agala</a:t>
            </a:r>
            <a:endParaRPr lang="en-US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dirty="0" err="1">
                <a:solidFill>
                  <a:schemeClr val="bg1"/>
                </a:solidFill>
              </a:rPr>
              <a:t>uvizman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kariv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v’im’ru</a:t>
            </a:r>
            <a:r>
              <a:rPr lang="en-US" dirty="0">
                <a:solidFill>
                  <a:schemeClr val="bg1"/>
                </a:solidFill>
              </a:rPr>
              <a:t>: </a:t>
            </a:r>
            <a:r>
              <a:rPr lang="en-US" b="1" dirty="0">
                <a:solidFill>
                  <a:schemeClr val="bg1"/>
                </a:solidFill>
              </a:rPr>
              <a:t>“amen.”</a:t>
            </a:r>
            <a:endParaRPr lang="en-US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b="1" dirty="0" err="1">
                <a:solidFill>
                  <a:schemeClr val="bg1"/>
                </a:solidFill>
              </a:rPr>
              <a:t>Y’hei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sh’mei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raba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m’varach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l’alam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ul’almei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almaya</a:t>
            </a:r>
            <a:r>
              <a:rPr lang="en-US" b="1" dirty="0">
                <a:solidFill>
                  <a:schemeClr val="bg1"/>
                </a:solidFill>
              </a:rPr>
              <a:t>.</a:t>
            </a:r>
            <a:endParaRPr lang="en-US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dirty="0" err="1">
                <a:solidFill>
                  <a:schemeClr val="bg1"/>
                </a:solidFill>
              </a:rPr>
              <a:t>Yitbarach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v’yishtabach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v’yitpa’ar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v’yitromam</a:t>
            </a:r>
            <a:endParaRPr lang="en-US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dirty="0" err="1">
                <a:solidFill>
                  <a:schemeClr val="bg1"/>
                </a:solidFill>
              </a:rPr>
              <a:t>v’yitnaseh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v’yithadar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v’yit’aleh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v’yit’halal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sh’mei</a:t>
            </a:r>
            <a:endParaRPr lang="en-US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dirty="0" err="1">
                <a:solidFill>
                  <a:schemeClr val="bg1"/>
                </a:solidFill>
              </a:rPr>
              <a:t>d’kud’sha</a:t>
            </a:r>
            <a:r>
              <a:rPr lang="en-US" b="1" dirty="0">
                <a:solidFill>
                  <a:schemeClr val="bg1"/>
                </a:solidFill>
              </a:rPr>
              <a:t>, </a:t>
            </a:r>
            <a:r>
              <a:rPr lang="en-US" b="1" dirty="0" err="1">
                <a:solidFill>
                  <a:schemeClr val="bg1"/>
                </a:solidFill>
              </a:rPr>
              <a:t>b’rich</a:t>
            </a:r>
            <a:r>
              <a:rPr lang="en-US" b="1" dirty="0">
                <a:solidFill>
                  <a:schemeClr val="bg1"/>
                </a:solidFill>
              </a:rPr>
              <a:t> hu,</a:t>
            </a:r>
            <a:endParaRPr lang="en-US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dirty="0" err="1">
                <a:solidFill>
                  <a:schemeClr val="bg1"/>
                </a:solidFill>
              </a:rPr>
              <a:t>l’eila</a:t>
            </a:r>
            <a:r>
              <a:rPr lang="en-US" dirty="0">
                <a:solidFill>
                  <a:schemeClr val="bg1"/>
                </a:solidFill>
              </a:rPr>
              <a:t> min-</a:t>
            </a:r>
            <a:r>
              <a:rPr lang="en-US" dirty="0" err="1">
                <a:solidFill>
                  <a:schemeClr val="bg1"/>
                </a:solidFill>
              </a:rPr>
              <a:t>kol</a:t>
            </a:r>
            <a:r>
              <a:rPr lang="en-US" dirty="0">
                <a:solidFill>
                  <a:schemeClr val="bg1"/>
                </a:solidFill>
              </a:rPr>
              <a:t>-</a:t>
            </a:r>
            <a:r>
              <a:rPr lang="en-US" dirty="0" err="1">
                <a:solidFill>
                  <a:schemeClr val="bg1"/>
                </a:solidFill>
              </a:rPr>
              <a:t>birchata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v’shirata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tushb’chata</a:t>
            </a:r>
            <a:endParaRPr lang="en-US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dirty="0" err="1">
                <a:solidFill>
                  <a:schemeClr val="bg1"/>
                </a:solidFill>
              </a:rPr>
              <a:t>v’nechemata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da’amiran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b’alma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v’im’ru</a:t>
            </a:r>
            <a:r>
              <a:rPr lang="en-US" dirty="0">
                <a:solidFill>
                  <a:schemeClr val="bg1"/>
                </a:solidFill>
              </a:rPr>
              <a:t>: </a:t>
            </a:r>
            <a:r>
              <a:rPr lang="en-US" b="1" dirty="0">
                <a:solidFill>
                  <a:schemeClr val="bg1"/>
                </a:solidFill>
              </a:rPr>
              <a:t>“amen.”</a:t>
            </a:r>
            <a:endParaRPr lang="en-US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dirty="0" err="1">
                <a:solidFill>
                  <a:schemeClr val="bg1"/>
                </a:solidFill>
              </a:rPr>
              <a:t>Y’hei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shlama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raba</a:t>
            </a:r>
            <a:r>
              <a:rPr lang="en-US" dirty="0">
                <a:solidFill>
                  <a:schemeClr val="bg1"/>
                </a:solidFill>
              </a:rPr>
              <a:t> min-</a:t>
            </a:r>
            <a:r>
              <a:rPr lang="en-US" dirty="0" err="1">
                <a:solidFill>
                  <a:schemeClr val="bg1"/>
                </a:solidFill>
              </a:rPr>
              <a:t>sh’maya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v’chayim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aleinu</a:t>
            </a:r>
            <a:endParaRPr lang="en-US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dirty="0" err="1">
                <a:solidFill>
                  <a:schemeClr val="bg1"/>
                </a:solidFill>
              </a:rPr>
              <a:t>v’al-kol-yisrael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v’im’ru</a:t>
            </a:r>
            <a:r>
              <a:rPr lang="en-US" dirty="0">
                <a:solidFill>
                  <a:schemeClr val="bg1"/>
                </a:solidFill>
              </a:rPr>
              <a:t>: </a:t>
            </a:r>
            <a:r>
              <a:rPr lang="en-US" b="1" dirty="0">
                <a:solidFill>
                  <a:schemeClr val="bg1"/>
                </a:solidFill>
              </a:rPr>
              <a:t>“amen.”</a:t>
            </a:r>
            <a:endParaRPr lang="en-US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dirty="0" err="1">
                <a:solidFill>
                  <a:schemeClr val="bg1"/>
                </a:solidFill>
              </a:rPr>
              <a:t>Oseh</a:t>
            </a:r>
            <a:r>
              <a:rPr lang="en-US" dirty="0">
                <a:solidFill>
                  <a:schemeClr val="bg1"/>
                </a:solidFill>
              </a:rPr>
              <a:t> shalom </a:t>
            </a:r>
            <a:r>
              <a:rPr lang="en-US" dirty="0" err="1">
                <a:solidFill>
                  <a:schemeClr val="bg1"/>
                </a:solidFill>
              </a:rPr>
              <a:t>bimromav</a:t>
            </a:r>
            <a:r>
              <a:rPr lang="en-US" dirty="0">
                <a:solidFill>
                  <a:schemeClr val="bg1"/>
                </a:solidFill>
              </a:rPr>
              <a:t>, hu </a:t>
            </a:r>
            <a:r>
              <a:rPr lang="en-US" dirty="0" err="1">
                <a:solidFill>
                  <a:schemeClr val="bg1"/>
                </a:solidFill>
              </a:rPr>
              <a:t>ya’aseh</a:t>
            </a:r>
            <a:r>
              <a:rPr lang="en-US" dirty="0">
                <a:solidFill>
                  <a:schemeClr val="bg1"/>
                </a:solidFill>
              </a:rPr>
              <a:t> shalom </a:t>
            </a:r>
            <a:r>
              <a:rPr lang="en-US" dirty="0" err="1">
                <a:solidFill>
                  <a:schemeClr val="bg1"/>
                </a:solidFill>
              </a:rPr>
              <a:t>aleinu</a:t>
            </a:r>
            <a:endParaRPr lang="en-US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dirty="0" err="1">
                <a:solidFill>
                  <a:schemeClr val="bg1"/>
                </a:solidFill>
              </a:rPr>
              <a:t>v’al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kol-yisrael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v’imru</a:t>
            </a:r>
            <a:r>
              <a:rPr lang="en-US" b="1" dirty="0">
                <a:solidFill>
                  <a:schemeClr val="bg1"/>
                </a:solidFill>
              </a:rPr>
              <a:t>: “amen.”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/>
              <a:t> </a:t>
            </a:r>
          </a:p>
          <a:p>
            <a:r>
              <a:rPr lang="en-US" dirty="0"/>
              <a:t> </a:t>
            </a:r>
          </a:p>
          <a:p>
            <a:pPr>
              <a:lnSpc>
                <a:spcPct val="200000"/>
              </a:lnSpc>
            </a:pPr>
            <a:br>
              <a:rPr lang="en-US" dirty="0"/>
            </a:br>
            <a:r>
              <a:rPr lang="en-US" dirty="0"/>
              <a:t> </a:t>
            </a:r>
          </a:p>
          <a:p>
            <a:r>
              <a:rPr lang="en-US" dirty="0"/>
              <a:t> </a:t>
            </a:r>
          </a:p>
          <a:p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3CA006D-6790-D146-8799-7DE1CA426C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807244"/>
            <a:ext cx="5826123" cy="5243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7093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019DDF1-6E84-6E40-BC6D-CB64BC657EC9}"/>
              </a:ext>
            </a:extLst>
          </p:cNvPr>
          <p:cNvSpPr txBox="1"/>
          <p:nvPr/>
        </p:nvSpPr>
        <p:spPr>
          <a:xfrm>
            <a:off x="581026" y="257177"/>
            <a:ext cx="5405438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b="1" i="1" dirty="0">
                <a:solidFill>
                  <a:schemeClr val="bg1"/>
                </a:solidFill>
              </a:rPr>
              <a:t>Season of Our Healing</a:t>
            </a:r>
            <a:endParaRPr lang="en-US" dirty="0">
              <a:solidFill>
                <a:schemeClr val="bg1"/>
              </a:solidFill>
            </a:endParaRPr>
          </a:p>
          <a:p>
            <a:pPr>
              <a:lnSpc>
                <a:spcPct val="200000"/>
              </a:lnSpc>
            </a:pPr>
            <a:r>
              <a:rPr lang="en-US" dirty="0">
                <a:solidFill>
                  <a:schemeClr val="bg1"/>
                </a:solidFill>
              </a:rPr>
              <a:t>This is the season of healing: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Of healing our hearts and minds,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Of healing the moments we share with each other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And the moments we share with ourselves.</a:t>
            </a:r>
          </a:p>
          <a:p>
            <a:pPr>
              <a:lnSpc>
                <a:spcPct val="200000"/>
              </a:lnSpc>
            </a:pPr>
            <a:r>
              <a:rPr lang="en-US" dirty="0">
                <a:solidFill>
                  <a:schemeClr val="bg1"/>
                </a:solidFill>
              </a:rPr>
              <a:t>This is the season of memory: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Of remembering our loved ones,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The love of generations,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The holiness of our ancestors.</a:t>
            </a:r>
          </a:p>
          <a:p>
            <a:pPr>
              <a:lnSpc>
                <a:spcPct val="200000"/>
              </a:lnSpc>
            </a:pPr>
            <a:r>
              <a:rPr lang="en-US" dirty="0">
                <a:solidFill>
                  <a:schemeClr val="bg1"/>
                </a:solidFill>
              </a:rPr>
              <a:t>This is the season of stillness,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The season of silence and quiet:</a:t>
            </a:r>
            <a:br>
              <a:rPr lang="en-US" dirty="0"/>
            </a:br>
            <a:r>
              <a:rPr lang="en-US" dirty="0"/>
              <a:t> </a:t>
            </a:r>
          </a:p>
          <a:p>
            <a:r>
              <a:rPr lang="en-US" dirty="0"/>
              <a:t> </a:t>
            </a:r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909A0F4-805C-7745-98BB-D79421CBA40D}"/>
              </a:ext>
            </a:extLst>
          </p:cNvPr>
          <p:cNvSpPr txBox="1"/>
          <p:nvPr/>
        </p:nvSpPr>
        <p:spPr>
          <a:xfrm>
            <a:off x="7129463" y="584808"/>
            <a:ext cx="4672012" cy="6273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solidFill>
                  <a:schemeClr val="bg1"/>
                </a:solidFill>
              </a:rPr>
              <a:t>Of deep breaths,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Of open eyes,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Of compassion and consolation.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chemeClr val="bg1"/>
                </a:solidFill>
              </a:rPr>
              <a:t>This is the season of healing: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The season of grief turning to wonder,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Of loss turning toward hope,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The season that binds this year to the next,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The season that frees this year from the next,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The season that heralds the redemption of spirit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And our return to our sacred world.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chemeClr val="bg1"/>
                </a:solidFill>
              </a:rPr>
              <a:t> 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chemeClr val="bg1"/>
                </a:solidFill>
              </a:rPr>
              <a:t>© 2017 CCAR Press from Alden </a:t>
            </a:r>
            <a:r>
              <a:rPr lang="en-US" dirty="0" err="1">
                <a:solidFill>
                  <a:schemeClr val="bg1"/>
                </a:solidFill>
              </a:rPr>
              <a:t>Solovy</a:t>
            </a:r>
            <a:r>
              <a:rPr lang="en-US" dirty="0">
                <a:solidFill>
                  <a:schemeClr val="bg1"/>
                </a:solidFill>
              </a:rPr>
              <a:t> </a:t>
            </a:r>
          </a:p>
          <a:p>
            <a:pPr>
              <a:lnSpc>
                <a:spcPct val="15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22538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019DDF1-6E84-6E40-BC6D-CB64BC657EC9}"/>
              </a:ext>
            </a:extLst>
          </p:cNvPr>
          <p:cNvSpPr txBox="1"/>
          <p:nvPr/>
        </p:nvSpPr>
        <p:spPr>
          <a:xfrm>
            <a:off x="581026" y="257177"/>
            <a:ext cx="5405438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b="1" i="1" dirty="0">
                <a:solidFill>
                  <a:schemeClr val="bg1"/>
                </a:solidFill>
              </a:rPr>
              <a:t>We Remember Them</a:t>
            </a:r>
            <a:endParaRPr lang="en-US" dirty="0">
              <a:solidFill>
                <a:schemeClr val="bg1"/>
              </a:solidFill>
            </a:endParaRPr>
          </a:p>
          <a:p>
            <a:pPr fontAlgn="base"/>
            <a:r>
              <a:rPr lang="en-US" dirty="0">
                <a:solidFill>
                  <a:schemeClr val="bg1"/>
                </a:solidFill>
              </a:rPr>
              <a:t> </a:t>
            </a:r>
          </a:p>
          <a:p>
            <a:pPr fontAlgn="base"/>
            <a:r>
              <a:rPr lang="en-US" dirty="0">
                <a:solidFill>
                  <a:schemeClr val="bg1"/>
                </a:solidFill>
              </a:rPr>
              <a:t>At the rising of the sun and at its going down; </a:t>
            </a:r>
          </a:p>
          <a:p>
            <a:pPr fontAlgn="base"/>
            <a:r>
              <a:rPr lang="en-US" dirty="0">
                <a:solidFill>
                  <a:schemeClr val="bg1"/>
                </a:solidFill>
              </a:rPr>
              <a:t>We remember them.</a:t>
            </a:r>
          </a:p>
          <a:p>
            <a:pPr fontAlgn="base"/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At the blowing of the wind and in the chill of winter; </a:t>
            </a:r>
          </a:p>
          <a:p>
            <a:pPr fontAlgn="base"/>
            <a:r>
              <a:rPr lang="en-US" dirty="0">
                <a:solidFill>
                  <a:schemeClr val="bg1"/>
                </a:solidFill>
              </a:rPr>
              <a:t>We remember them.</a:t>
            </a:r>
          </a:p>
          <a:p>
            <a:pPr fontAlgn="base"/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At the opening of buds and in the warmth of summer; </a:t>
            </a:r>
          </a:p>
          <a:p>
            <a:pPr fontAlgn="base"/>
            <a:r>
              <a:rPr lang="en-US" dirty="0">
                <a:solidFill>
                  <a:schemeClr val="bg1"/>
                </a:solidFill>
              </a:rPr>
              <a:t>We remember them.</a:t>
            </a:r>
          </a:p>
          <a:p>
            <a:pPr fontAlgn="base"/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At the rustling of the leaves and in the beauty of the autumn; </a:t>
            </a:r>
          </a:p>
          <a:p>
            <a:pPr fontAlgn="base"/>
            <a:r>
              <a:rPr lang="en-US" dirty="0">
                <a:solidFill>
                  <a:schemeClr val="bg1"/>
                </a:solidFill>
              </a:rPr>
              <a:t>We remember them.</a:t>
            </a:r>
          </a:p>
          <a:p>
            <a:pPr fontAlgn="base"/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At the beginning of the year and when it ends; </a:t>
            </a:r>
          </a:p>
          <a:p>
            <a:pPr fontAlgn="base"/>
            <a:r>
              <a:rPr lang="en-US" dirty="0">
                <a:solidFill>
                  <a:schemeClr val="bg1"/>
                </a:solidFill>
              </a:rPr>
              <a:t>We remember them.</a:t>
            </a:r>
          </a:p>
          <a:p>
            <a:pPr fontAlgn="base"/>
            <a:r>
              <a:rPr lang="en-US" dirty="0"/>
              <a:t> </a:t>
            </a:r>
          </a:p>
          <a:p>
            <a:pPr fontAlgn="base"/>
            <a:r>
              <a:rPr lang="en-US" dirty="0"/>
              <a:t> </a:t>
            </a:r>
          </a:p>
          <a:p>
            <a:r>
              <a:rPr lang="en-US" dirty="0"/>
              <a:t> </a:t>
            </a:r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909A0F4-805C-7745-98BB-D79421CBA40D}"/>
              </a:ext>
            </a:extLst>
          </p:cNvPr>
          <p:cNvSpPr txBox="1"/>
          <p:nvPr/>
        </p:nvSpPr>
        <p:spPr>
          <a:xfrm>
            <a:off x="6629400" y="751344"/>
            <a:ext cx="4672012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dirty="0">
                <a:solidFill>
                  <a:schemeClr val="bg1"/>
                </a:solidFill>
              </a:rPr>
              <a:t>When we are weary and in need of strength; </a:t>
            </a:r>
          </a:p>
          <a:p>
            <a:pPr fontAlgn="base"/>
            <a:r>
              <a:rPr lang="en-US" dirty="0">
                <a:solidFill>
                  <a:schemeClr val="bg1"/>
                </a:solidFill>
              </a:rPr>
              <a:t>We remember them.</a:t>
            </a:r>
          </a:p>
          <a:p>
            <a:pPr fontAlgn="base"/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When we are lost and sick at heart; </a:t>
            </a:r>
          </a:p>
          <a:p>
            <a:pPr fontAlgn="base"/>
            <a:r>
              <a:rPr lang="en-US" dirty="0">
                <a:solidFill>
                  <a:schemeClr val="bg1"/>
                </a:solidFill>
              </a:rPr>
              <a:t>We remember them.</a:t>
            </a:r>
          </a:p>
          <a:p>
            <a:pPr fontAlgn="base"/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When we have joys we yearn to share; </a:t>
            </a:r>
          </a:p>
          <a:p>
            <a:pPr fontAlgn="base"/>
            <a:r>
              <a:rPr lang="en-US" dirty="0">
                <a:solidFill>
                  <a:schemeClr val="bg1"/>
                </a:solidFill>
              </a:rPr>
              <a:t>We remember them.</a:t>
            </a:r>
          </a:p>
          <a:p>
            <a:pPr fontAlgn="base"/>
            <a:r>
              <a:rPr lang="en-US" dirty="0">
                <a:solidFill>
                  <a:schemeClr val="bg1"/>
                </a:solidFill>
              </a:rPr>
              <a:t> </a:t>
            </a:r>
          </a:p>
          <a:p>
            <a:pPr fontAlgn="base"/>
            <a:r>
              <a:rPr lang="en-US" dirty="0">
                <a:solidFill>
                  <a:schemeClr val="bg1"/>
                </a:solidFill>
              </a:rPr>
              <a:t>For as long as we live, they too will live, </a:t>
            </a:r>
          </a:p>
          <a:p>
            <a:pPr fontAlgn="base"/>
            <a:r>
              <a:rPr lang="en-US" dirty="0">
                <a:solidFill>
                  <a:schemeClr val="bg1"/>
                </a:solidFill>
              </a:rPr>
              <a:t>for they are now a part of us</a:t>
            </a:r>
          </a:p>
          <a:p>
            <a:pPr fontAlgn="base"/>
            <a:endParaRPr lang="en-US" dirty="0">
              <a:solidFill>
                <a:schemeClr val="bg1"/>
              </a:solidFill>
            </a:endParaRPr>
          </a:p>
          <a:p>
            <a:pPr fontAlgn="base"/>
            <a:r>
              <a:rPr lang="en-US" dirty="0">
                <a:solidFill>
                  <a:schemeClr val="bg1"/>
                </a:solidFill>
              </a:rPr>
              <a:t>As we remember them.</a:t>
            </a:r>
          </a:p>
          <a:p>
            <a:pPr fontAlgn="base"/>
            <a:endParaRPr lang="en-US" dirty="0">
              <a:solidFill>
                <a:schemeClr val="bg1"/>
              </a:solidFill>
            </a:endParaRPr>
          </a:p>
          <a:p>
            <a:pPr fontAlgn="base"/>
            <a:endParaRPr lang="en-US" dirty="0">
              <a:solidFill>
                <a:schemeClr val="bg1"/>
              </a:solidFill>
            </a:endParaRPr>
          </a:p>
          <a:p>
            <a:pPr fontAlgn="base"/>
            <a:endParaRPr lang="en-US" dirty="0">
              <a:solidFill>
                <a:schemeClr val="bg1"/>
              </a:solidFill>
            </a:endParaRPr>
          </a:p>
          <a:p>
            <a:pPr fontAlgn="base"/>
            <a:r>
              <a:rPr lang="en-US" dirty="0">
                <a:solidFill>
                  <a:schemeClr val="bg1"/>
                </a:solidFill>
              </a:rPr>
              <a:t> </a:t>
            </a:r>
          </a:p>
          <a:p>
            <a:pPr fontAlgn="base"/>
            <a:r>
              <a:rPr lang="en-US" dirty="0">
                <a:solidFill>
                  <a:schemeClr val="bg1"/>
                </a:solidFill>
              </a:rPr>
              <a:t>By Sylvan Kamens and Rabbi Jack Riemer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6159853"/>
      </p:ext>
    </p:extLst>
  </p:cSld>
  <p:clrMapOvr>
    <a:masterClrMapping/>
  </p:clrMapOvr>
</p:sld>
</file>

<file path=ppt/theme/theme1.xml><?xml version="1.0" encoding="utf-8"?>
<a:theme xmlns:a="http://schemas.openxmlformats.org/drawingml/2006/main" name="Balancing Act">
  <a:themeElements>
    <a:clrScheme name="Balancing Act">
      <a:dk1>
        <a:sysClr val="windowText" lastClr="000000"/>
      </a:dk1>
      <a:lt1>
        <a:sysClr val="window" lastClr="FFFFFF"/>
      </a:lt1>
      <a:dk2>
        <a:srgbClr val="8A4C5D"/>
      </a:dk2>
      <a:lt2>
        <a:srgbClr val="9E838E"/>
      </a:lt2>
      <a:accent1>
        <a:srgbClr val="C6ADB0"/>
      </a:accent1>
      <a:accent2>
        <a:srgbClr val="E3C0BF"/>
      </a:accent2>
      <a:accent3>
        <a:srgbClr val="D4937F"/>
      </a:accent3>
      <a:accent4>
        <a:srgbClr val="CCB87E"/>
      </a:accent4>
      <a:accent5>
        <a:srgbClr val="6667AB"/>
      </a:accent5>
      <a:accent6>
        <a:srgbClr val="86A094"/>
      </a:accent6>
      <a:hlink>
        <a:srgbClr val="0563C1"/>
      </a:hlink>
      <a:folHlink>
        <a:srgbClr val="954F72"/>
      </a:folHlink>
    </a:clrScheme>
    <a:fontScheme name="Custom 15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Wellspring">
  <a:themeElements>
    <a:clrScheme name="Wellspring">
      <a:dk1>
        <a:sysClr val="windowText" lastClr="000000"/>
      </a:dk1>
      <a:lt1>
        <a:sysClr val="window" lastClr="FFFFFF"/>
      </a:lt1>
      <a:dk2>
        <a:srgbClr val="A1CAC9"/>
      </a:dk2>
      <a:lt2>
        <a:srgbClr val="48996B"/>
      </a:lt2>
      <a:accent1>
        <a:srgbClr val="759F51"/>
      </a:accent1>
      <a:accent2>
        <a:srgbClr val="436A2F"/>
      </a:accent2>
      <a:accent3>
        <a:srgbClr val="CFBF54"/>
      </a:accent3>
      <a:accent4>
        <a:srgbClr val="B3832F"/>
      </a:accent4>
      <a:accent5>
        <a:srgbClr val="8C5896"/>
      </a:accent5>
      <a:accent6>
        <a:srgbClr val="6667AB"/>
      </a:accent6>
      <a:hlink>
        <a:srgbClr val="0563C1"/>
      </a:hlink>
      <a:folHlink>
        <a:srgbClr val="954F72"/>
      </a:folHlink>
    </a:clrScheme>
    <a:fontScheme name="Custom 15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tar of the show">
  <a:themeElements>
    <a:clrScheme name="Star of the show">
      <a:dk1>
        <a:sysClr val="windowText" lastClr="000000"/>
      </a:dk1>
      <a:lt1>
        <a:sysClr val="window" lastClr="FFFFFF"/>
      </a:lt1>
      <a:dk2>
        <a:srgbClr val="29282D"/>
      </a:dk2>
      <a:lt2>
        <a:srgbClr val="625C60"/>
      </a:lt2>
      <a:accent1>
        <a:srgbClr val="7C6560"/>
      </a:accent1>
      <a:accent2>
        <a:srgbClr val="AEA392"/>
      </a:accent2>
      <a:accent3>
        <a:srgbClr val="DBD4D0"/>
      </a:accent3>
      <a:accent4>
        <a:srgbClr val="8E7961"/>
      </a:accent4>
      <a:accent5>
        <a:srgbClr val="F0EDE8"/>
      </a:accent5>
      <a:accent6>
        <a:srgbClr val="6667AB"/>
      </a:accent6>
      <a:hlink>
        <a:srgbClr val="0563C1"/>
      </a:hlink>
      <a:folHlink>
        <a:srgbClr val="954F72"/>
      </a:folHlink>
    </a:clrScheme>
    <a:fontScheme name="Custom 15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Amusements">
  <a:themeElements>
    <a:clrScheme name="Amusements">
      <a:dk1>
        <a:sysClr val="windowText" lastClr="000000"/>
      </a:dk1>
      <a:lt1>
        <a:sysClr val="window" lastClr="FFFFFF"/>
      </a:lt1>
      <a:dk2>
        <a:srgbClr val="D77E6F"/>
      </a:dk2>
      <a:lt2>
        <a:srgbClr val="6667AB"/>
      </a:lt2>
      <a:accent1>
        <a:srgbClr val="B38F6A"/>
      </a:accent1>
      <a:accent2>
        <a:srgbClr val="D75078"/>
      </a:accent2>
      <a:accent3>
        <a:srgbClr val="E288B6"/>
      </a:accent3>
      <a:accent4>
        <a:srgbClr val="E9445D"/>
      </a:accent4>
      <a:accent5>
        <a:srgbClr val="EEC272"/>
      </a:accent5>
      <a:accent6>
        <a:srgbClr val="85A0A9"/>
      </a:accent6>
      <a:hlink>
        <a:srgbClr val="0563C1"/>
      </a:hlink>
      <a:folHlink>
        <a:srgbClr val="954F72"/>
      </a:folHlink>
    </a:clrScheme>
    <a:fontScheme name="Custom 15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tf66906339_win32</Template>
  <TotalTime>0</TotalTime>
  <Words>1182</Words>
  <Application>Microsoft Macintosh PowerPoint</Application>
  <PresentationFormat>Widescreen</PresentationFormat>
  <Paragraphs>118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Arial</vt:lpstr>
      <vt:lpstr>Calibri</vt:lpstr>
      <vt:lpstr>Segoe UI</vt:lpstr>
      <vt:lpstr>Segoe UI Light</vt:lpstr>
      <vt:lpstr>Balancing Act</vt:lpstr>
      <vt:lpstr>Wellspring</vt:lpstr>
      <vt:lpstr>Star of the show</vt:lpstr>
      <vt:lpstr>Amusements</vt:lpstr>
      <vt:lpstr>YIZKOR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2021-12-08T21:54:28Z</dcterms:created>
  <dcterms:modified xsi:type="dcterms:W3CDTF">2023-09-13T19:35:12Z</dcterms:modified>
</cp:coreProperties>
</file>